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0" r:id="rId4"/>
    <p:sldId id="263" r:id="rId5"/>
    <p:sldId id="264" r:id="rId6"/>
    <p:sldId id="261" r:id="rId7"/>
    <p:sldId id="259" r:id="rId8"/>
    <p:sldId id="266" r:id="rId9"/>
    <p:sldId id="267" r:id="rId10"/>
    <p:sldId id="268" r:id="rId11"/>
    <p:sldId id="269" r:id="rId12"/>
    <p:sldId id="271" r:id="rId13"/>
    <p:sldId id="273" r:id="rId14"/>
    <p:sldId id="274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DF909-3ADF-FB47-B849-F03505680ACA}" v="25" dt="2023-03-23T19:41:55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>
        <p:scale>
          <a:sx n="132" d="100"/>
          <a:sy n="132" d="100"/>
        </p:scale>
        <p:origin x="-2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Jinpeng" userId="12d6b908-8451-45c0-be27-5ca044fbc80d" providerId="ADAL" clId="{351C5CDB-6EA0-40FB-9AFA-182FEEC94644}"/>
    <pc:docChg chg="undo custSel addSld delSld modSld sldOrd">
      <pc:chgData name="Wang, Jinpeng" userId="12d6b908-8451-45c0-be27-5ca044fbc80d" providerId="ADAL" clId="{351C5CDB-6EA0-40FB-9AFA-182FEEC94644}" dt="2022-12-05T05:47:27.537" v="2980" actId="14100"/>
      <pc:docMkLst>
        <pc:docMk/>
      </pc:docMkLst>
      <pc:sldChg chg="modSp mod">
        <pc:chgData name="Wang, Jinpeng" userId="12d6b908-8451-45c0-be27-5ca044fbc80d" providerId="ADAL" clId="{351C5CDB-6EA0-40FB-9AFA-182FEEC94644}" dt="2022-12-05T04:55:41.239" v="2739" actId="27636"/>
        <pc:sldMkLst>
          <pc:docMk/>
          <pc:sldMk cId="2965465011" sldId="256"/>
        </pc:sldMkLst>
        <pc:spChg chg="mod">
          <ac:chgData name="Wang, Jinpeng" userId="12d6b908-8451-45c0-be27-5ca044fbc80d" providerId="ADAL" clId="{351C5CDB-6EA0-40FB-9AFA-182FEEC94644}" dt="2022-12-05T04:55:41.239" v="2739" actId="27636"/>
          <ac:spMkLst>
            <pc:docMk/>
            <pc:sldMk cId="2965465011" sldId="256"/>
            <ac:spMk id="3" creationId="{C864A758-A72E-4BD8-B4B2-2A489C471070}"/>
          </ac:spMkLst>
        </pc:spChg>
      </pc:sldChg>
      <pc:sldChg chg="modSp mod">
        <pc:chgData name="Wang, Jinpeng" userId="12d6b908-8451-45c0-be27-5ca044fbc80d" providerId="ADAL" clId="{351C5CDB-6EA0-40FB-9AFA-182FEEC94644}" dt="2022-12-05T03:26:50.820" v="1523" actId="20577"/>
        <pc:sldMkLst>
          <pc:docMk/>
          <pc:sldMk cId="57581246" sldId="257"/>
        </pc:sldMkLst>
        <pc:spChg chg="mod">
          <ac:chgData name="Wang, Jinpeng" userId="12d6b908-8451-45c0-be27-5ca044fbc80d" providerId="ADAL" clId="{351C5CDB-6EA0-40FB-9AFA-182FEEC94644}" dt="2022-12-05T03:26:50.820" v="1523" actId="20577"/>
          <ac:spMkLst>
            <pc:docMk/>
            <pc:sldMk cId="57581246" sldId="257"/>
            <ac:spMk id="3" creationId="{44B3E01B-C4BA-F812-726B-0FFD466EF03C}"/>
          </ac:spMkLst>
        </pc:spChg>
      </pc:sldChg>
      <pc:sldChg chg="addSp delSp modSp del mod">
        <pc:chgData name="Wang, Jinpeng" userId="12d6b908-8451-45c0-be27-5ca044fbc80d" providerId="ADAL" clId="{351C5CDB-6EA0-40FB-9AFA-182FEEC94644}" dt="2022-12-05T05:26:01.673" v="2742" actId="2696"/>
        <pc:sldMkLst>
          <pc:docMk/>
          <pc:sldMk cId="3797433786" sldId="258"/>
        </pc:sldMkLst>
        <pc:spChg chg="del">
          <ac:chgData name="Wang, Jinpeng" userId="12d6b908-8451-45c0-be27-5ca044fbc80d" providerId="ADAL" clId="{351C5CDB-6EA0-40FB-9AFA-182FEEC94644}" dt="2022-12-05T01:40:37.699" v="0"/>
          <ac:spMkLst>
            <pc:docMk/>
            <pc:sldMk cId="3797433786" sldId="258"/>
            <ac:spMk id="3" creationId="{8A0EB4CD-BC10-60FF-9C46-6AB0B3A1B0AB}"/>
          </ac:spMkLst>
        </pc:spChg>
        <pc:spChg chg="add mod">
          <ac:chgData name="Wang, Jinpeng" userId="12d6b908-8451-45c0-be27-5ca044fbc80d" providerId="ADAL" clId="{351C5CDB-6EA0-40FB-9AFA-182FEEC94644}" dt="2022-12-05T01:42:33.487" v="33" actId="1076"/>
          <ac:spMkLst>
            <pc:docMk/>
            <pc:sldMk cId="3797433786" sldId="258"/>
            <ac:spMk id="5" creationId="{968DC5A8-1E97-5D4F-C9CF-B6B2EC0E78E4}"/>
          </ac:spMkLst>
        </pc:spChg>
        <pc:picChg chg="add mod">
          <ac:chgData name="Wang, Jinpeng" userId="12d6b908-8451-45c0-be27-5ca044fbc80d" providerId="ADAL" clId="{351C5CDB-6EA0-40FB-9AFA-182FEEC94644}" dt="2022-12-05T01:42:30.177" v="32" actId="1076"/>
          <ac:picMkLst>
            <pc:docMk/>
            <pc:sldMk cId="3797433786" sldId="258"/>
            <ac:picMk id="4" creationId="{94215C90-6932-707D-6A79-52120C06DC4D}"/>
          </ac:picMkLst>
        </pc:picChg>
      </pc:sldChg>
      <pc:sldChg chg="modSp mod">
        <pc:chgData name="Wang, Jinpeng" userId="12d6b908-8451-45c0-be27-5ca044fbc80d" providerId="ADAL" clId="{351C5CDB-6EA0-40FB-9AFA-182FEEC94644}" dt="2022-12-05T05:38:11.292" v="2943" actId="20577"/>
        <pc:sldMkLst>
          <pc:docMk/>
          <pc:sldMk cId="2095428384" sldId="259"/>
        </pc:sldMkLst>
        <pc:spChg chg="mod">
          <ac:chgData name="Wang, Jinpeng" userId="12d6b908-8451-45c0-be27-5ca044fbc80d" providerId="ADAL" clId="{351C5CDB-6EA0-40FB-9AFA-182FEEC94644}" dt="2022-12-05T05:38:11.292" v="2943" actId="20577"/>
          <ac:spMkLst>
            <pc:docMk/>
            <pc:sldMk cId="2095428384" sldId="259"/>
            <ac:spMk id="3" creationId="{EE036E06-C11B-3A33-CDB1-2DDEC1ACFAB8}"/>
          </ac:spMkLst>
        </pc:spChg>
      </pc:sldChg>
      <pc:sldChg chg="addSp modSp mod modNotesTx">
        <pc:chgData name="Wang, Jinpeng" userId="12d6b908-8451-45c0-be27-5ca044fbc80d" providerId="ADAL" clId="{351C5CDB-6EA0-40FB-9AFA-182FEEC94644}" dt="2022-12-05T05:33:21.805" v="2830" actId="20577"/>
        <pc:sldMkLst>
          <pc:docMk/>
          <pc:sldMk cId="893488585" sldId="261"/>
        </pc:sldMkLst>
        <pc:spChg chg="mod">
          <ac:chgData name="Wang, Jinpeng" userId="12d6b908-8451-45c0-be27-5ca044fbc80d" providerId="ADAL" clId="{351C5CDB-6EA0-40FB-9AFA-182FEEC94644}" dt="2022-12-05T02:04:55.019" v="621" actId="1076"/>
          <ac:spMkLst>
            <pc:docMk/>
            <pc:sldMk cId="893488585" sldId="261"/>
            <ac:spMk id="2" creationId="{313D191D-B1D7-14FD-3D16-5967C0BBF98A}"/>
          </ac:spMkLst>
        </pc:spChg>
        <pc:spChg chg="mod">
          <ac:chgData name="Wang, Jinpeng" userId="12d6b908-8451-45c0-be27-5ca044fbc80d" providerId="ADAL" clId="{351C5CDB-6EA0-40FB-9AFA-182FEEC94644}" dt="2022-12-05T02:05:24.298" v="642" actId="1076"/>
          <ac:spMkLst>
            <pc:docMk/>
            <pc:sldMk cId="893488585" sldId="261"/>
            <ac:spMk id="3" creationId="{E025FA76-5D3F-3DFA-6EAA-362D4AFFA487}"/>
          </ac:spMkLst>
        </pc:spChg>
        <pc:spChg chg="add mod">
          <ac:chgData name="Wang, Jinpeng" userId="12d6b908-8451-45c0-be27-5ca044fbc80d" providerId="ADAL" clId="{351C5CDB-6EA0-40FB-9AFA-182FEEC94644}" dt="2022-12-05T02:13:58.842" v="714" actId="1076"/>
          <ac:spMkLst>
            <pc:docMk/>
            <pc:sldMk cId="893488585" sldId="261"/>
            <ac:spMk id="4" creationId="{FA0ABFB4-CFF1-7560-AC6B-191B4364D77A}"/>
          </ac:spMkLst>
        </pc:spChg>
        <pc:spChg chg="add mod">
          <ac:chgData name="Wang, Jinpeng" userId="12d6b908-8451-45c0-be27-5ca044fbc80d" providerId="ADAL" clId="{351C5CDB-6EA0-40FB-9AFA-182FEEC94644}" dt="2022-12-05T03:50:10.432" v="1591" actId="14100"/>
          <ac:spMkLst>
            <pc:docMk/>
            <pc:sldMk cId="893488585" sldId="261"/>
            <ac:spMk id="5" creationId="{2DC3567F-3433-982C-F3E7-9B0F00338050}"/>
          </ac:spMkLst>
        </pc:spChg>
        <pc:spChg chg="add mod">
          <ac:chgData name="Wang, Jinpeng" userId="12d6b908-8451-45c0-be27-5ca044fbc80d" providerId="ADAL" clId="{351C5CDB-6EA0-40FB-9AFA-182FEEC94644}" dt="2022-12-05T02:13:55.912" v="713" actId="1076"/>
          <ac:spMkLst>
            <pc:docMk/>
            <pc:sldMk cId="893488585" sldId="261"/>
            <ac:spMk id="7" creationId="{5341D4FF-F3A1-BCED-73EA-2023DBA46639}"/>
          </ac:spMkLst>
        </pc:spChg>
      </pc:sldChg>
      <pc:sldChg chg="modSp mod">
        <pc:chgData name="Wang, Jinpeng" userId="12d6b908-8451-45c0-be27-5ca044fbc80d" providerId="ADAL" clId="{351C5CDB-6EA0-40FB-9AFA-182FEEC94644}" dt="2022-12-05T05:47:27.537" v="2980" actId="14100"/>
        <pc:sldMkLst>
          <pc:docMk/>
          <pc:sldMk cId="312874353" sldId="263"/>
        </pc:sldMkLst>
        <pc:picChg chg="mod">
          <ac:chgData name="Wang, Jinpeng" userId="12d6b908-8451-45c0-be27-5ca044fbc80d" providerId="ADAL" clId="{351C5CDB-6EA0-40FB-9AFA-182FEEC94644}" dt="2022-12-05T05:47:27.537" v="2980" actId="14100"/>
          <ac:picMkLst>
            <pc:docMk/>
            <pc:sldMk cId="312874353" sldId="263"/>
            <ac:picMk id="12" creationId="{2CA18CDD-DC27-872A-6AE0-B5CEE17F004F}"/>
          </ac:picMkLst>
        </pc:picChg>
      </pc:sldChg>
      <pc:sldChg chg="modSp new mod modNotesTx">
        <pc:chgData name="Wang, Jinpeng" userId="12d6b908-8451-45c0-be27-5ca044fbc80d" providerId="ADAL" clId="{351C5CDB-6EA0-40FB-9AFA-182FEEC94644}" dt="2022-12-05T05:34:10.286" v="2889" actId="20577"/>
        <pc:sldMkLst>
          <pc:docMk/>
          <pc:sldMk cId="1874109150" sldId="264"/>
        </pc:sldMkLst>
        <pc:spChg chg="mod">
          <ac:chgData name="Wang, Jinpeng" userId="12d6b908-8451-45c0-be27-5ca044fbc80d" providerId="ADAL" clId="{351C5CDB-6EA0-40FB-9AFA-182FEEC94644}" dt="2022-12-05T01:45:07.289" v="140" actId="20577"/>
          <ac:spMkLst>
            <pc:docMk/>
            <pc:sldMk cId="1874109150" sldId="264"/>
            <ac:spMk id="2" creationId="{C86C2F79-715A-7028-7ABC-F8E20AB4BC63}"/>
          </ac:spMkLst>
        </pc:spChg>
        <pc:spChg chg="mod">
          <ac:chgData name="Wang, Jinpeng" userId="12d6b908-8451-45c0-be27-5ca044fbc80d" providerId="ADAL" clId="{351C5CDB-6EA0-40FB-9AFA-182FEEC94644}" dt="2022-12-05T02:06:33.447" v="646" actId="20577"/>
          <ac:spMkLst>
            <pc:docMk/>
            <pc:sldMk cId="1874109150" sldId="264"/>
            <ac:spMk id="3" creationId="{095DF060-0623-3030-2594-38318EE86125}"/>
          </ac:spMkLst>
        </pc:spChg>
      </pc:sldChg>
      <pc:sldChg chg="addSp delSp modSp add mod ord">
        <pc:chgData name="Wang, Jinpeng" userId="12d6b908-8451-45c0-be27-5ca044fbc80d" providerId="ADAL" clId="{351C5CDB-6EA0-40FB-9AFA-182FEEC94644}" dt="2022-12-05T05:27:47.192" v="2801" actId="478"/>
        <pc:sldMkLst>
          <pc:docMk/>
          <pc:sldMk cId="3155738578" sldId="265"/>
        </pc:sldMkLst>
        <pc:spChg chg="mod">
          <ac:chgData name="Wang, Jinpeng" userId="12d6b908-8451-45c0-be27-5ca044fbc80d" providerId="ADAL" clId="{351C5CDB-6EA0-40FB-9AFA-182FEEC94644}" dt="2022-12-05T02:38:57.006" v="1115" actId="20577"/>
          <ac:spMkLst>
            <pc:docMk/>
            <pc:sldMk cId="3155738578" sldId="265"/>
            <ac:spMk id="2" creationId="{605879DE-7048-FE1B-9DC7-E9310966E502}"/>
          </ac:spMkLst>
        </pc:spChg>
        <pc:spChg chg="del">
          <ac:chgData name="Wang, Jinpeng" userId="12d6b908-8451-45c0-be27-5ca044fbc80d" providerId="ADAL" clId="{351C5CDB-6EA0-40FB-9AFA-182FEEC94644}" dt="2022-12-05T02:21:27.542" v="866" actId="478"/>
          <ac:spMkLst>
            <pc:docMk/>
            <pc:sldMk cId="3155738578" sldId="265"/>
            <ac:spMk id="3" creationId="{EE036E06-C11B-3A33-CDB1-2DDEC1ACFAB8}"/>
          </ac:spMkLst>
        </pc:spChg>
        <pc:spChg chg="add del mod">
          <ac:chgData name="Wang, Jinpeng" userId="12d6b908-8451-45c0-be27-5ca044fbc80d" providerId="ADAL" clId="{351C5CDB-6EA0-40FB-9AFA-182FEEC94644}" dt="2022-12-05T02:21:33.256" v="867"/>
          <ac:spMkLst>
            <pc:docMk/>
            <pc:sldMk cId="3155738578" sldId="265"/>
            <ac:spMk id="5" creationId="{7966A8A4-9195-B9CC-C6DC-D61C76C8A972}"/>
          </ac:spMkLst>
        </pc:spChg>
        <pc:spChg chg="add mod">
          <ac:chgData name="Wang, Jinpeng" userId="12d6b908-8451-45c0-be27-5ca044fbc80d" providerId="ADAL" clId="{351C5CDB-6EA0-40FB-9AFA-182FEEC94644}" dt="2022-12-05T05:27:43.342" v="2800" actId="14100"/>
          <ac:spMkLst>
            <pc:docMk/>
            <pc:sldMk cId="3155738578" sldId="265"/>
            <ac:spMk id="11" creationId="{A52A8CDF-F921-1669-4041-5E741107F1F1}"/>
          </ac:spMkLst>
        </pc:spChg>
        <pc:picChg chg="add mod">
          <ac:chgData name="Wang, Jinpeng" userId="12d6b908-8451-45c0-be27-5ca044fbc80d" providerId="ADAL" clId="{351C5CDB-6EA0-40FB-9AFA-182FEEC94644}" dt="2022-12-05T05:27:38.664" v="2798" actId="1076"/>
          <ac:picMkLst>
            <pc:docMk/>
            <pc:sldMk cId="3155738578" sldId="265"/>
            <ac:picMk id="3" creationId="{5B5EC25F-1ABF-189D-12A0-72C6AC03AA1A}"/>
          </ac:picMkLst>
        </pc:picChg>
        <pc:picChg chg="add del mod">
          <ac:chgData name="Wang, Jinpeng" userId="12d6b908-8451-45c0-be27-5ca044fbc80d" providerId="ADAL" clId="{351C5CDB-6EA0-40FB-9AFA-182FEEC94644}" dt="2022-12-05T02:22:32.809" v="876" actId="478"/>
          <ac:picMkLst>
            <pc:docMk/>
            <pc:sldMk cId="3155738578" sldId="265"/>
            <ac:picMk id="7" creationId="{6A447105-D29C-4AD2-B078-D1DD3BAB124D}"/>
          </ac:picMkLst>
        </pc:picChg>
        <pc:picChg chg="add del mod">
          <ac:chgData name="Wang, Jinpeng" userId="12d6b908-8451-45c0-be27-5ca044fbc80d" providerId="ADAL" clId="{351C5CDB-6EA0-40FB-9AFA-182FEEC94644}" dt="2022-12-05T05:27:47.192" v="2801" actId="478"/>
          <ac:picMkLst>
            <pc:docMk/>
            <pc:sldMk cId="3155738578" sldId="265"/>
            <ac:picMk id="9" creationId="{A78C9E57-AB77-7D25-9722-D5F3598DC799}"/>
          </ac:picMkLst>
        </pc:picChg>
        <pc:picChg chg="add del mod">
          <ac:chgData name="Wang, Jinpeng" userId="12d6b908-8451-45c0-be27-5ca044fbc80d" providerId="ADAL" clId="{351C5CDB-6EA0-40FB-9AFA-182FEEC94644}" dt="2022-12-05T02:37:53.058" v="1084" actId="478"/>
          <ac:picMkLst>
            <pc:docMk/>
            <pc:sldMk cId="3155738578" sldId="265"/>
            <ac:picMk id="13" creationId="{B54B09A9-926F-ADA6-667B-3C86BC30BE64}"/>
          </ac:picMkLst>
        </pc:picChg>
      </pc:sldChg>
      <pc:sldChg chg="delSp modSp add del mod">
        <pc:chgData name="Wang, Jinpeng" userId="12d6b908-8451-45c0-be27-5ca044fbc80d" providerId="ADAL" clId="{351C5CDB-6EA0-40FB-9AFA-182FEEC94644}" dt="2022-12-05T02:11:33.797" v="673" actId="2696"/>
        <pc:sldMkLst>
          <pc:docMk/>
          <pc:sldMk cId="3530913740" sldId="265"/>
        </pc:sldMkLst>
        <pc:spChg chg="mod">
          <ac:chgData name="Wang, Jinpeng" userId="12d6b908-8451-45c0-be27-5ca044fbc80d" providerId="ADAL" clId="{351C5CDB-6EA0-40FB-9AFA-182FEEC94644}" dt="2022-12-05T02:08:13.415" v="659" actId="20577"/>
          <ac:spMkLst>
            <pc:docMk/>
            <pc:sldMk cId="3530913740" sldId="265"/>
            <ac:spMk id="3" creationId="{E025FA76-5D3F-3DFA-6EAA-362D4AFFA487}"/>
          </ac:spMkLst>
        </pc:spChg>
        <pc:spChg chg="del">
          <ac:chgData name="Wang, Jinpeng" userId="12d6b908-8451-45c0-be27-5ca044fbc80d" providerId="ADAL" clId="{351C5CDB-6EA0-40FB-9AFA-182FEEC94644}" dt="2022-12-05T02:09:03.348" v="660" actId="478"/>
          <ac:spMkLst>
            <pc:docMk/>
            <pc:sldMk cId="3530913740" sldId="265"/>
            <ac:spMk id="4" creationId="{FA0ABFB4-CFF1-7560-AC6B-191B4364D77A}"/>
          </ac:spMkLst>
        </pc:spChg>
      </pc:sldChg>
      <pc:sldChg chg="addSp delSp modSp add mod ord modNotesTx">
        <pc:chgData name="Wang, Jinpeng" userId="12d6b908-8451-45c0-be27-5ca044fbc80d" providerId="ADAL" clId="{351C5CDB-6EA0-40FB-9AFA-182FEEC94644}" dt="2022-12-05T05:28:02.113" v="2802" actId="1076"/>
        <pc:sldMkLst>
          <pc:docMk/>
          <pc:sldMk cId="1842175891" sldId="266"/>
        </pc:sldMkLst>
        <pc:spChg chg="mod">
          <ac:chgData name="Wang, Jinpeng" userId="12d6b908-8451-45c0-be27-5ca044fbc80d" providerId="ADAL" clId="{351C5CDB-6EA0-40FB-9AFA-182FEEC94644}" dt="2022-12-05T02:38:29.157" v="1090" actId="20577"/>
          <ac:spMkLst>
            <pc:docMk/>
            <pc:sldMk cId="1842175891" sldId="266"/>
            <ac:spMk id="2" creationId="{605879DE-7048-FE1B-9DC7-E9310966E502}"/>
          </ac:spMkLst>
        </pc:spChg>
        <pc:spChg chg="mod">
          <ac:chgData name="Wang, Jinpeng" userId="12d6b908-8451-45c0-be27-5ca044fbc80d" providerId="ADAL" clId="{351C5CDB-6EA0-40FB-9AFA-182FEEC94644}" dt="2022-12-05T02:38:42.098" v="1109" actId="20577"/>
          <ac:spMkLst>
            <pc:docMk/>
            <pc:sldMk cId="1842175891" sldId="266"/>
            <ac:spMk id="11" creationId="{A52A8CDF-F921-1669-4041-5E741107F1F1}"/>
          </ac:spMkLst>
        </pc:spChg>
        <pc:picChg chg="add mod">
          <ac:chgData name="Wang, Jinpeng" userId="12d6b908-8451-45c0-be27-5ca044fbc80d" providerId="ADAL" clId="{351C5CDB-6EA0-40FB-9AFA-182FEEC94644}" dt="2022-12-05T05:28:02.113" v="2802" actId="1076"/>
          <ac:picMkLst>
            <pc:docMk/>
            <pc:sldMk cId="1842175891" sldId="266"/>
            <ac:picMk id="3" creationId="{B7D54DFA-0FC8-F7AF-F809-B676D7DB0C35}"/>
          </ac:picMkLst>
        </pc:picChg>
        <pc:picChg chg="add del mod">
          <ac:chgData name="Wang, Jinpeng" userId="12d6b908-8451-45c0-be27-5ca044fbc80d" providerId="ADAL" clId="{351C5CDB-6EA0-40FB-9AFA-182FEEC94644}" dt="2022-12-05T05:27:30.412" v="2797" actId="478"/>
          <ac:picMkLst>
            <pc:docMk/>
            <pc:sldMk cId="1842175891" sldId="266"/>
            <ac:picMk id="4" creationId="{077255CB-748D-43A5-B8D9-D1737DDF53F4}"/>
          </ac:picMkLst>
        </pc:picChg>
        <pc:picChg chg="del">
          <ac:chgData name="Wang, Jinpeng" userId="12d6b908-8451-45c0-be27-5ca044fbc80d" providerId="ADAL" clId="{351C5CDB-6EA0-40FB-9AFA-182FEEC94644}" dt="2022-12-05T02:35:39.762" v="1013" actId="478"/>
          <ac:picMkLst>
            <pc:docMk/>
            <pc:sldMk cId="1842175891" sldId="266"/>
            <ac:picMk id="9" creationId="{A78C9E57-AB77-7D25-9722-D5F3598DC799}"/>
          </ac:picMkLst>
        </pc:picChg>
        <pc:picChg chg="del mod">
          <ac:chgData name="Wang, Jinpeng" userId="12d6b908-8451-45c0-be27-5ca044fbc80d" providerId="ADAL" clId="{351C5CDB-6EA0-40FB-9AFA-182FEEC94644}" dt="2022-12-05T02:37:58.762" v="1085" actId="478"/>
          <ac:picMkLst>
            <pc:docMk/>
            <pc:sldMk cId="1842175891" sldId="266"/>
            <ac:picMk id="13" creationId="{B54B09A9-926F-ADA6-667B-3C86BC30BE64}"/>
          </ac:picMkLst>
        </pc:picChg>
      </pc:sldChg>
      <pc:sldChg chg="addSp delSp modSp add mod ord">
        <pc:chgData name="Wang, Jinpeng" userId="12d6b908-8451-45c0-be27-5ca044fbc80d" providerId="ADAL" clId="{351C5CDB-6EA0-40FB-9AFA-182FEEC94644}" dt="2022-12-05T02:44:38.318" v="1215" actId="478"/>
        <pc:sldMkLst>
          <pc:docMk/>
          <pc:sldMk cId="3435742004" sldId="267"/>
        </pc:sldMkLst>
        <pc:spChg chg="mod">
          <ac:chgData name="Wang, Jinpeng" userId="12d6b908-8451-45c0-be27-5ca044fbc80d" providerId="ADAL" clId="{351C5CDB-6EA0-40FB-9AFA-182FEEC94644}" dt="2022-12-05T02:42:56.885" v="1184" actId="20577"/>
          <ac:spMkLst>
            <pc:docMk/>
            <pc:sldMk cId="3435742004" sldId="267"/>
            <ac:spMk id="2" creationId="{605879DE-7048-FE1B-9DC7-E9310966E502}"/>
          </ac:spMkLst>
        </pc:spChg>
        <pc:spChg chg="del mod">
          <ac:chgData name="Wang, Jinpeng" userId="12d6b908-8451-45c0-be27-5ca044fbc80d" providerId="ADAL" clId="{351C5CDB-6EA0-40FB-9AFA-182FEEC94644}" dt="2022-12-05T02:40:37.926" v="1150"/>
          <ac:spMkLst>
            <pc:docMk/>
            <pc:sldMk cId="3435742004" sldId="267"/>
            <ac:spMk id="3" creationId="{EE036E06-C11B-3A33-CDB1-2DDEC1ACFAB8}"/>
          </ac:spMkLst>
        </pc:spChg>
        <pc:spChg chg="add mod">
          <ac:chgData name="Wang, Jinpeng" userId="12d6b908-8451-45c0-be27-5ca044fbc80d" providerId="ADAL" clId="{351C5CDB-6EA0-40FB-9AFA-182FEEC94644}" dt="2022-12-05T02:43:54.485" v="1212" actId="1076"/>
          <ac:spMkLst>
            <pc:docMk/>
            <pc:sldMk cId="3435742004" sldId="267"/>
            <ac:spMk id="8" creationId="{3DE2C610-76CE-74F8-2467-7BB4DDB6E612}"/>
          </ac:spMkLst>
        </pc:spChg>
        <pc:spChg chg="add del mod">
          <ac:chgData name="Wang, Jinpeng" userId="12d6b908-8451-45c0-be27-5ca044fbc80d" providerId="ADAL" clId="{351C5CDB-6EA0-40FB-9AFA-182FEEC94644}" dt="2022-12-05T02:43:13.541" v="1188" actId="478"/>
          <ac:spMkLst>
            <pc:docMk/>
            <pc:sldMk cId="3435742004" sldId="267"/>
            <ac:spMk id="9" creationId="{94FEE94F-A04E-3C7E-CC97-B60EE61B21E6}"/>
          </ac:spMkLst>
        </pc:spChg>
        <pc:spChg chg="add mod">
          <ac:chgData name="Wang, Jinpeng" userId="12d6b908-8451-45c0-be27-5ca044fbc80d" providerId="ADAL" clId="{351C5CDB-6EA0-40FB-9AFA-182FEEC94644}" dt="2022-12-05T02:43:48.966" v="1210" actId="1076"/>
          <ac:spMkLst>
            <pc:docMk/>
            <pc:sldMk cId="3435742004" sldId="267"/>
            <ac:spMk id="10" creationId="{34EACB65-5B2F-F61E-285E-77B93BD3BAD3}"/>
          </ac:spMkLst>
        </pc:spChg>
        <pc:spChg chg="add del mod">
          <ac:chgData name="Wang, Jinpeng" userId="12d6b908-8451-45c0-be27-5ca044fbc80d" providerId="ADAL" clId="{351C5CDB-6EA0-40FB-9AFA-182FEEC94644}" dt="2022-12-05T02:44:38.318" v="1215" actId="478"/>
          <ac:spMkLst>
            <pc:docMk/>
            <pc:sldMk cId="3435742004" sldId="267"/>
            <ac:spMk id="11" creationId="{6F007667-02A8-1776-0F32-EF160922C6A3}"/>
          </ac:spMkLst>
        </pc:spChg>
        <pc:picChg chg="add mod">
          <ac:chgData name="Wang, Jinpeng" userId="12d6b908-8451-45c0-be27-5ca044fbc80d" providerId="ADAL" clId="{351C5CDB-6EA0-40FB-9AFA-182FEEC94644}" dt="2022-12-05T02:41:17.019" v="1169" actId="14100"/>
          <ac:picMkLst>
            <pc:docMk/>
            <pc:sldMk cId="3435742004" sldId="267"/>
            <ac:picMk id="5" creationId="{8D1B85C1-887D-6F86-5FD7-20F0D51DC245}"/>
          </ac:picMkLst>
        </pc:picChg>
        <pc:picChg chg="add mod">
          <ac:chgData name="Wang, Jinpeng" userId="12d6b908-8451-45c0-be27-5ca044fbc80d" providerId="ADAL" clId="{351C5CDB-6EA0-40FB-9AFA-182FEEC94644}" dt="2022-12-05T02:41:13.296" v="1167" actId="14100"/>
          <ac:picMkLst>
            <pc:docMk/>
            <pc:sldMk cId="3435742004" sldId="267"/>
            <ac:picMk id="7" creationId="{7C7DF122-F24B-F539-B828-A6FEB6CD550E}"/>
          </ac:picMkLst>
        </pc:picChg>
      </pc:sldChg>
      <pc:sldChg chg="addSp delSp modSp add mod modNotesTx">
        <pc:chgData name="Wang, Jinpeng" userId="12d6b908-8451-45c0-be27-5ca044fbc80d" providerId="ADAL" clId="{351C5CDB-6EA0-40FB-9AFA-182FEEC94644}" dt="2022-12-05T05:41:39.138" v="2972" actId="20577"/>
        <pc:sldMkLst>
          <pc:docMk/>
          <pc:sldMk cId="1375829882" sldId="268"/>
        </pc:sldMkLst>
        <pc:spChg chg="mod">
          <ac:chgData name="Wang, Jinpeng" userId="12d6b908-8451-45c0-be27-5ca044fbc80d" providerId="ADAL" clId="{351C5CDB-6EA0-40FB-9AFA-182FEEC94644}" dt="2022-12-05T02:44:46.563" v="1223" actId="20577"/>
          <ac:spMkLst>
            <pc:docMk/>
            <pc:sldMk cId="1375829882" sldId="268"/>
            <ac:spMk id="2" creationId="{605879DE-7048-FE1B-9DC7-E9310966E502}"/>
          </ac:spMkLst>
        </pc:spChg>
        <pc:spChg chg="add del mod">
          <ac:chgData name="Wang, Jinpeng" userId="12d6b908-8451-45c0-be27-5ca044fbc80d" providerId="ADAL" clId="{351C5CDB-6EA0-40FB-9AFA-182FEEC94644}" dt="2022-12-05T02:45:05.198" v="1226"/>
          <ac:spMkLst>
            <pc:docMk/>
            <pc:sldMk cId="1375829882" sldId="268"/>
            <ac:spMk id="4" creationId="{D7E9D2F9-C52E-2764-5591-B3DF01B3BA7A}"/>
          </ac:spMkLst>
        </pc:spChg>
        <pc:spChg chg="mod">
          <ac:chgData name="Wang, Jinpeng" userId="12d6b908-8451-45c0-be27-5ca044fbc80d" providerId="ADAL" clId="{351C5CDB-6EA0-40FB-9AFA-182FEEC94644}" dt="2022-12-05T02:45:47.789" v="1238" actId="1076"/>
          <ac:spMkLst>
            <pc:docMk/>
            <pc:sldMk cId="1375829882" sldId="268"/>
            <ac:spMk id="8" creationId="{3DE2C610-76CE-74F8-2467-7BB4DDB6E612}"/>
          </ac:spMkLst>
        </pc:spChg>
        <pc:spChg chg="mod">
          <ac:chgData name="Wang, Jinpeng" userId="12d6b908-8451-45c0-be27-5ca044fbc80d" providerId="ADAL" clId="{351C5CDB-6EA0-40FB-9AFA-182FEEC94644}" dt="2022-12-05T02:46:35.393" v="1244" actId="1076"/>
          <ac:spMkLst>
            <pc:docMk/>
            <pc:sldMk cId="1375829882" sldId="268"/>
            <ac:spMk id="10" creationId="{34EACB65-5B2F-F61E-285E-77B93BD3BAD3}"/>
          </ac:spMkLst>
        </pc:spChg>
        <pc:picChg chg="del">
          <ac:chgData name="Wang, Jinpeng" userId="12d6b908-8451-45c0-be27-5ca044fbc80d" providerId="ADAL" clId="{351C5CDB-6EA0-40FB-9AFA-182FEEC94644}" dt="2022-12-05T02:44:52.791" v="1225" actId="478"/>
          <ac:picMkLst>
            <pc:docMk/>
            <pc:sldMk cId="1375829882" sldId="268"/>
            <ac:picMk id="5" creationId="{8D1B85C1-887D-6F86-5FD7-20F0D51DC245}"/>
          </ac:picMkLst>
        </pc:picChg>
        <pc:picChg chg="del">
          <ac:chgData name="Wang, Jinpeng" userId="12d6b908-8451-45c0-be27-5ca044fbc80d" providerId="ADAL" clId="{351C5CDB-6EA0-40FB-9AFA-182FEEC94644}" dt="2022-12-05T02:44:51.293" v="1224" actId="478"/>
          <ac:picMkLst>
            <pc:docMk/>
            <pc:sldMk cId="1375829882" sldId="268"/>
            <ac:picMk id="7" creationId="{7C7DF122-F24B-F539-B828-A6FEB6CD550E}"/>
          </ac:picMkLst>
        </pc:picChg>
        <pc:picChg chg="add mod">
          <ac:chgData name="Wang, Jinpeng" userId="12d6b908-8451-45c0-be27-5ca044fbc80d" providerId="ADAL" clId="{351C5CDB-6EA0-40FB-9AFA-182FEEC94644}" dt="2022-12-05T02:46:24.325" v="1242" actId="1076"/>
          <ac:picMkLst>
            <pc:docMk/>
            <pc:sldMk cId="1375829882" sldId="268"/>
            <ac:picMk id="9" creationId="{850DF66F-2F04-5DE2-838D-B2CB156D0242}"/>
          </ac:picMkLst>
        </pc:picChg>
        <pc:picChg chg="add mod">
          <ac:chgData name="Wang, Jinpeng" userId="12d6b908-8451-45c0-be27-5ca044fbc80d" providerId="ADAL" clId="{351C5CDB-6EA0-40FB-9AFA-182FEEC94644}" dt="2022-12-05T02:46:37.488" v="1245" actId="1076"/>
          <ac:picMkLst>
            <pc:docMk/>
            <pc:sldMk cId="1375829882" sldId="268"/>
            <ac:picMk id="12" creationId="{5BA6AF99-6CC6-101C-FACB-5570A7BA6765}"/>
          </ac:picMkLst>
        </pc:picChg>
      </pc:sldChg>
      <pc:sldChg chg="addSp delSp modSp new mod">
        <pc:chgData name="Wang, Jinpeng" userId="12d6b908-8451-45c0-be27-5ca044fbc80d" providerId="ADAL" clId="{351C5CDB-6EA0-40FB-9AFA-182FEEC94644}" dt="2022-12-05T04:18:21.956" v="1971" actId="27636"/>
        <pc:sldMkLst>
          <pc:docMk/>
          <pc:sldMk cId="2637068749" sldId="269"/>
        </pc:sldMkLst>
        <pc:spChg chg="mod">
          <ac:chgData name="Wang, Jinpeng" userId="12d6b908-8451-45c0-be27-5ca044fbc80d" providerId="ADAL" clId="{351C5CDB-6EA0-40FB-9AFA-182FEEC94644}" dt="2022-12-05T04:15:05.472" v="1881" actId="1076"/>
          <ac:spMkLst>
            <pc:docMk/>
            <pc:sldMk cId="2637068749" sldId="269"/>
            <ac:spMk id="2" creationId="{5BEDC863-BFA8-391E-D592-83CF8D78B5B2}"/>
          </ac:spMkLst>
        </pc:spChg>
        <pc:spChg chg="mod">
          <ac:chgData name="Wang, Jinpeng" userId="12d6b908-8451-45c0-be27-5ca044fbc80d" providerId="ADAL" clId="{351C5CDB-6EA0-40FB-9AFA-182FEEC94644}" dt="2022-12-05T04:18:21.956" v="1971" actId="27636"/>
          <ac:spMkLst>
            <pc:docMk/>
            <pc:sldMk cId="2637068749" sldId="269"/>
            <ac:spMk id="3" creationId="{C02E0CFC-6FA8-9062-E1C8-230E0A00C761}"/>
          </ac:spMkLst>
        </pc:spChg>
        <pc:spChg chg="add mod">
          <ac:chgData name="Wang, Jinpeng" userId="12d6b908-8451-45c0-be27-5ca044fbc80d" providerId="ADAL" clId="{351C5CDB-6EA0-40FB-9AFA-182FEEC94644}" dt="2022-12-05T04:16:55.510" v="1950" actId="20577"/>
          <ac:spMkLst>
            <pc:docMk/>
            <pc:sldMk cId="2637068749" sldId="269"/>
            <ac:spMk id="9" creationId="{B87DB961-07C3-65C6-431B-40E0A31C0D67}"/>
          </ac:spMkLst>
        </pc:spChg>
        <pc:graphicFrameChg chg="add del mod modGraphic">
          <ac:chgData name="Wang, Jinpeng" userId="12d6b908-8451-45c0-be27-5ca044fbc80d" providerId="ADAL" clId="{351C5CDB-6EA0-40FB-9AFA-182FEEC94644}" dt="2022-12-05T03:59:05.705" v="1619" actId="478"/>
          <ac:graphicFrameMkLst>
            <pc:docMk/>
            <pc:sldMk cId="2637068749" sldId="269"/>
            <ac:graphicFrameMk id="6" creationId="{DC24F9D7-9F5F-8CFC-5E76-ABF05677DFD5}"/>
          </ac:graphicFrameMkLst>
        </pc:graphicFrameChg>
        <pc:graphicFrameChg chg="add del mod modGraphic">
          <ac:chgData name="Wang, Jinpeng" userId="12d6b908-8451-45c0-be27-5ca044fbc80d" providerId="ADAL" clId="{351C5CDB-6EA0-40FB-9AFA-182FEEC94644}" dt="2022-12-05T04:03:43.633" v="1701" actId="478"/>
          <ac:graphicFrameMkLst>
            <pc:docMk/>
            <pc:sldMk cId="2637068749" sldId="269"/>
            <ac:graphicFrameMk id="7" creationId="{00AD1CE8-05AC-A9C9-058C-309134BD83AB}"/>
          </ac:graphicFrameMkLst>
        </pc:graphicFrameChg>
        <pc:graphicFrameChg chg="add mod modGraphic">
          <ac:chgData name="Wang, Jinpeng" userId="12d6b908-8451-45c0-be27-5ca044fbc80d" providerId="ADAL" clId="{351C5CDB-6EA0-40FB-9AFA-182FEEC94644}" dt="2022-12-05T04:17:09.542" v="1951" actId="2084"/>
          <ac:graphicFrameMkLst>
            <pc:docMk/>
            <pc:sldMk cId="2637068749" sldId="269"/>
            <ac:graphicFrameMk id="8" creationId="{744F1EFC-F5C6-5EF4-B2C7-8376F50F1BF4}"/>
          </ac:graphicFrameMkLst>
        </pc:graphicFrameChg>
        <pc:picChg chg="add del mod">
          <ac:chgData name="Wang, Jinpeng" userId="12d6b908-8451-45c0-be27-5ca044fbc80d" providerId="ADAL" clId="{351C5CDB-6EA0-40FB-9AFA-182FEEC94644}" dt="2022-12-05T03:55:17.011" v="1593" actId="478"/>
          <ac:picMkLst>
            <pc:docMk/>
            <pc:sldMk cId="2637068749" sldId="269"/>
            <ac:picMk id="5" creationId="{23240C13-4183-4C0F-7043-C16C2FE9748F}"/>
          </ac:picMkLst>
        </pc:picChg>
      </pc:sldChg>
      <pc:sldChg chg="modSp new mod">
        <pc:chgData name="Wang, Jinpeng" userId="12d6b908-8451-45c0-be27-5ca044fbc80d" providerId="ADAL" clId="{351C5CDB-6EA0-40FB-9AFA-182FEEC94644}" dt="2022-12-05T04:47:14.671" v="2412" actId="20577"/>
        <pc:sldMkLst>
          <pc:docMk/>
          <pc:sldMk cId="646225801" sldId="270"/>
        </pc:sldMkLst>
        <pc:spChg chg="mod">
          <ac:chgData name="Wang, Jinpeng" userId="12d6b908-8451-45c0-be27-5ca044fbc80d" providerId="ADAL" clId="{351C5CDB-6EA0-40FB-9AFA-182FEEC94644}" dt="2022-12-05T04:47:14.671" v="2412" actId="20577"/>
          <ac:spMkLst>
            <pc:docMk/>
            <pc:sldMk cId="646225801" sldId="270"/>
            <ac:spMk id="2" creationId="{3F820C45-F40C-14DC-4636-202E233E4239}"/>
          </ac:spMkLst>
        </pc:spChg>
        <pc:spChg chg="mod">
          <ac:chgData name="Wang, Jinpeng" userId="12d6b908-8451-45c0-be27-5ca044fbc80d" providerId="ADAL" clId="{351C5CDB-6EA0-40FB-9AFA-182FEEC94644}" dt="2022-12-05T04:43:28.822" v="2411" actId="20577"/>
          <ac:spMkLst>
            <pc:docMk/>
            <pc:sldMk cId="646225801" sldId="270"/>
            <ac:spMk id="3" creationId="{E7E04A91-7DA2-78B8-75C6-C1910918B744}"/>
          </ac:spMkLst>
        </pc:spChg>
      </pc:sldChg>
      <pc:sldChg chg="addSp delSp modSp add mod">
        <pc:chgData name="Wang, Jinpeng" userId="12d6b908-8451-45c0-be27-5ca044fbc80d" providerId="ADAL" clId="{351C5CDB-6EA0-40FB-9AFA-182FEEC94644}" dt="2022-12-05T04:12:38.409" v="1862" actId="1076"/>
        <pc:sldMkLst>
          <pc:docMk/>
          <pc:sldMk cId="159162680" sldId="271"/>
        </pc:sldMkLst>
        <pc:spChg chg="mod">
          <ac:chgData name="Wang, Jinpeng" userId="12d6b908-8451-45c0-be27-5ca044fbc80d" providerId="ADAL" clId="{351C5CDB-6EA0-40FB-9AFA-182FEEC94644}" dt="2022-12-05T04:10:26.613" v="1823" actId="14100"/>
          <ac:spMkLst>
            <pc:docMk/>
            <pc:sldMk cId="159162680" sldId="271"/>
            <ac:spMk id="2" creationId="{5BEDC863-BFA8-391E-D592-83CF8D78B5B2}"/>
          </ac:spMkLst>
        </pc:spChg>
        <pc:spChg chg="del mod">
          <ac:chgData name="Wang, Jinpeng" userId="12d6b908-8451-45c0-be27-5ca044fbc80d" providerId="ADAL" clId="{351C5CDB-6EA0-40FB-9AFA-182FEEC94644}" dt="2022-12-05T04:10:19.395" v="1820" actId="478"/>
          <ac:spMkLst>
            <pc:docMk/>
            <pc:sldMk cId="159162680" sldId="271"/>
            <ac:spMk id="3" creationId="{C02E0CFC-6FA8-9062-E1C8-230E0A00C761}"/>
          </ac:spMkLst>
        </pc:spChg>
        <pc:spChg chg="add mod">
          <ac:chgData name="Wang, Jinpeng" userId="12d6b908-8451-45c0-be27-5ca044fbc80d" providerId="ADAL" clId="{351C5CDB-6EA0-40FB-9AFA-182FEEC94644}" dt="2022-12-05T04:12:38.409" v="1862" actId="1076"/>
          <ac:spMkLst>
            <pc:docMk/>
            <pc:sldMk cId="159162680" sldId="271"/>
            <ac:spMk id="4" creationId="{2269A075-8A97-67E0-5CAD-C5C935CC6FD6}"/>
          </ac:spMkLst>
        </pc:spChg>
        <pc:spChg chg="add mod">
          <ac:chgData name="Wang, Jinpeng" userId="12d6b908-8451-45c0-be27-5ca044fbc80d" providerId="ADAL" clId="{351C5CDB-6EA0-40FB-9AFA-182FEEC94644}" dt="2022-12-05T04:12:36.217" v="1861" actId="1076"/>
          <ac:spMkLst>
            <pc:docMk/>
            <pc:sldMk cId="159162680" sldId="271"/>
            <ac:spMk id="6" creationId="{28ECCF35-73B3-7A2B-22CF-C5A03E927C51}"/>
          </ac:spMkLst>
        </pc:spChg>
        <pc:spChg chg="add del mod">
          <ac:chgData name="Wang, Jinpeng" userId="12d6b908-8451-45c0-be27-5ca044fbc80d" providerId="ADAL" clId="{351C5CDB-6EA0-40FB-9AFA-182FEEC94644}" dt="2022-12-05T04:10:24.029" v="1822" actId="478"/>
          <ac:spMkLst>
            <pc:docMk/>
            <pc:sldMk cId="159162680" sldId="271"/>
            <ac:spMk id="8" creationId="{9B9E8B5A-B431-AB68-3F8B-F2147A3F71AB}"/>
          </ac:spMkLst>
        </pc:spChg>
        <pc:picChg chg="mod">
          <ac:chgData name="Wang, Jinpeng" userId="12d6b908-8451-45c0-be27-5ca044fbc80d" providerId="ADAL" clId="{351C5CDB-6EA0-40FB-9AFA-182FEEC94644}" dt="2022-12-05T04:12:25.230" v="1858" actId="14100"/>
          <ac:picMkLst>
            <pc:docMk/>
            <pc:sldMk cId="159162680" sldId="271"/>
            <ac:picMk id="5" creationId="{23240C13-4183-4C0F-7043-C16C2FE9748F}"/>
          </ac:picMkLst>
        </pc:picChg>
      </pc:sldChg>
      <pc:sldChg chg="modSp new mod">
        <pc:chgData name="Wang, Jinpeng" userId="12d6b908-8451-45c0-be27-5ca044fbc80d" providerId="ADAL" clId="{351C5CDB-6EA0-40FB-9AFA-182FEEC94644}" dt="2022-12-05T05:38:34.207" v="2948" actId="20577"/>
        <pc:sldMkLst>
          <pc:docMk/>
          <pc:sldMk cId="746800691" sldId="272"/>
        </pc:sldMkLst>
        <pc:spChg chg="mod">
          <ac:chgData name="Wang, Jinpeng" userId="12d6b908-8451-45c0-be27-5ca044fbc80d" providerId="ADAL" clId="{351C5CDB-6EA0-40FB-9AFA-182FEEC94644}" dt="2022-12-05T04:55:30.624" v="2736" actId="20577"/>
          <ac:spMkLst>
            <pc:docMk/>
            <pc:sldMk cId="746800691" sldId="272"/>
            <ac:spMk id="2" creationId="{C2CF507D-D39C-5060-75C6-CD79034A6D36}"/>
          </ac:spMkLst>
        </pc:spChg>
        <pc:spChg chg="mod">
          <ac:chgData name="Wang, Jinpeng" userId="12d6b908-8451-45c0-be27-5ca044fbc80d" providerId="ADAL" clId="{351C5CDB-6EA0-40FB-9AFA-182FEEC94644}" dt="2022-12-05T05:38:34.207" v="2948" actId="20577"/>
          <ac:spMkLst>
            <pc:docMk/>
            <pc:sldMk cId="746800691" sldId="272"/>
            <ac:spMk id="3" creationId="{E2FC2E39-ECF6-8491-BF2F-79578560EE77}"/>
          </ac:spMkLst>
        </pc:spChg>
      </pc:sldChg>
    </pc:docChg>
  </pc:docChgLst>
  <pc:docChgLst>
    <pc:chgData name="Wang, Jinpeng" userId="12d6b908-8451-45c0-be27-5ca044fbc80d" providerId="ADAL" clId="{112DF909-3ADF-FB47-B849-F03505680ACA}"/>
    <pc:docChg chg="undo custSel addSld modSld">
      <pc:chgData name="Wang, Jinpeng" userId="12d6b908-8451-45c0-be27-5ca044fbc80d" providerId="ADAL" clId="{112DF909-3ADF-FB47-B849-F03505680ACA}" dt="2023-03-23T20:08:57.609" v="240" actId="20577"/>
      <pc:docMkLst>
        <pc:docMk/>
      </pc:docMkLst>
      <pc:sldChg chg="modSp mod">
        <pc:chgData name="Wang, Jinpeng" userId="12d6b908-8451-45c0-be27-5ca044fbc80d" providerId="ADAL" clId="{112DF909-3ADF-FB47-B849-F03505680ACA}" dt="2023-03-23T20:08:57.609" v="240" actId="20577"/>
        <pc:sldMkLst>
          <pc:docMk/>
          <pc:sldMk cId="893488585" sldId="261"/>
        </pc:sldMkLst>
        <pc:spChg chg="mod">
          <ac:chgData name="Wang, Jinpeng" userId="12d6b908-8451-45c0-be27-5ca044fbc80d" providerId="ADAL" clId="{112DF909-3ADF-FB47-B849-F03505680ACA}" dt="2023-03-23T20:08:57.609" v="240" actId="20577"/>
          <ac:spMkLst>
            <pc:docMk/>
            <pc:sldMk cId="893488585" sldId="261"/>
            <ac:spMk id="3" creationId="{E025FA76-5D3F-3DFA-6EAA-362D4AFFA487}"/>
          </ac:spMkLst>
        </pc:spChg>
      </pc:sldChg>
      <pc:sldChg chg="addSp delSp modSp mod">
        <pc:chgData name="Wang, Jinpeng" userId="12d6b908-8451-45c0-be27-5ca044fbc80d" providerId="ADAL" clId="{112DF909-3ADF-FB47-B849-F03505680ACA}" dt="2023-03-23T05:05:30.400" v="15" actId="14100"/>
        <pc:sldMkLst>
          <pc:docMk/>
          <pc:sldMk cId="1842175891" sldId="266"/>
        </pc:sldMkLst>
        <pc:spChg chg="mod">
          <ac:chgData name="Wang, Jinpeng" userId="12d6b908-8451-45c0-be27-5ca044fbc80d" providerId="ADAL" clId="{112DF909-3ADF-FB47-B849-F03505680ACA}" dt="2023-03-23T05:05:21.527" v="14" actId="1076"/>
          <ac:spMkLst>
            <pc:docMk/>
            <pc:sldMk cId="1842175891" sldId="266"/>
            <ac:spMk id="5" creationId="{57502410-39F4-1999-15FB-5C15F88C160D}"/>
          </ac:spMkLst>
        </pc:spChg>
        <pc:spChg chg="mod">
          <ac:chgData name="Wang, Jinpeng" userId="12d6b908-8451-45c0-be27-5ca044fbc80d" providerId="ADAL" clId="{112DF909-3ADF-FB47-B849-F03505680ACA}" dt="2023-03-23T05:05:30.400" v="15" actId="14100"/>
          <ac:spMkLst>
            <pc:docMk/>
            <pc:sldMk cId="1842175891" sldId="266"/>
            <ac:spMk id="11" creationId="{A52A8CDF-F921-1669-4041-5E741107F1F1}"/>
          </ac:spMkLst>
        </pc:spChg>
        <pc:picChg chg="del">
          <ac:chgData name="Wang, Jinpeng" userId="12d6b908-8451-45c0-be27-5ca044fbc80d" providerId="ADAL" clId="{112DF909-3ADF-FB47-B849-F03505680ACA}" dt="2023-03-23T05:03:32.790" v="0" actId="478"/>
          <ac:picMkLst>
            <pc:docMk/>
            <pc:sldMk cId="1842175891" sldId="266"/>
            <ac:picMk id="3" creationId="{B7D54DFA-0FC8-F7AF-F809-B676D7DB0C35}"/>
          </ac:picMkLst>
        </pc:picChg>
        <pc:picChg chg="mod">
          <ac:chgData name="Wang, Jinpeng" userId="12d6b908-8451-45c0-be27-5ca044fbc80d" providerId="ADAL" clId="{112DF909-3ADF-FB47-B849-F03505680ACA}" dt="2023-03-23T05:05:01.484" v="10" actId="1076"/>
          <ac:picMkLst>
            <pc:docMk/>
            <pc:sldMk cId="1842175891" sldId="266"/>
            <ac:picMk id="4" creationId="{01961F06-8876-27D9-8780-C91A5C3808B8}"/>
          </ac:picMkLst>
        </pc:picChg>
        <pc:picChg chg="add mod">
          <ac:chgData name="Wang, Jinpeng" userId="12d6b908-8451-45c0-be27-5ca044fbc80d" providerId="ADAL" clId="{112DF909-3ADF-FB47-B849-F03505680ACA}" dt="2023-03-23T05:04:49.088" v="8" actId="1076"/>
          <ac:picMkLst>
            <pc:docMk/>
            <pc:sldMk cId="1842175891" sldId="266"/>
            <ac:picMk id="7" creationId="{7AF69568-6DAF-F60E-EE29-65A1F37293F2}"/>
          </ac:picMkLst>
        </pc:picChg>
      </pc:sldChg>
      <pc:sldChg chg="modSp mod">
        <pc:chgData name="Wang, Jinpeng" userId="12d6b908-8451-45c0-be27-5ca044fbc80d" providerId="ADAL" clId="{112DF909-3ADF-FB47-B849-F03505680ACA}" dt="2023-03-23T19:48:01.577" v="238" actId="14100"/>
        <pc:sldMkLst>
          <pc:docMk/>
          <pc:sldMk cId="159162680" sldId="271"/>
        </pc:sldMkLst>
        <pc:spChg chg="mod">
          <ac:chgData name="Wang, Jinpeng" userId="12d6b908-8451-45c0-be27-5ca044fbc80d" providerId="ADAL" clId="{112DF909-3ADF-FB47-B849-F03505680ACA}" dt="2023-03-23T19:48:01.577" v="238" actId="14100"/>
          <ac:spMkLst>
            <pc:docMk/>
            <pc:sldMk cId="159162680" sldId="271"/>
            <ac:spMk id="2" creationId="{5BEDC863-BFA8-391E-D592-83CF8D78B5B2}"/>
          </ac:spMkLst>
        </pc:spChg>
      </pc:sldChg>
      <pc:sldChg chg="addSp delSp modSp new mod setBg">
        <pc:chgData name="Wang, Jinpeng" userId="12d6b908-8451-45c0-be27-5ca044fbc80d" providerId="ADAL" clId="{112DF909-3ADF-FB47-B849-F03505680ACA}" dt="2023-03-23T19:44:21.066" v="225" actId="1076"/>
        <pc:sldMkLst>
          <pc:docMk/>
          <pc:sldMk cId="3750990075" sldId="273"/>
        </pc:sldMkLst>
        <pc:spChg chg="del">
          <ac:chgData name="Wang, Jinpeng" userId="12d6b908-8451-45c0-be27-5ca044fbc80d" providerId="ADAL" clId="{112DF909-3ADF-FB47-B849-F03505680ACA}" dt="2023-03-23T19:30:58.621" v="21" actId="26606"/>
          <ac:spMkLst>
            <pc:docMk/>
            <pc:sldMk cId="3750990075" sldId="273"/>
            <ac:spMk id="2" creationId="{10ACCF7C-DE6D-54F0-36DD-223087E99A4C}"/>
          </ac:spMkLst>
        </pc:spChg>
        <pc:spChg chg="del">
          <ac:chgData name="Wang, Jinpeng" userId="12d6b908-8451-45c0-be27-5ca044fbc80d" providerId="ADAL" clId="{112DF909-3ADF-FB47-B849-F03505680ACA}" dt="2023-03-23T19:30:51.820" v="17"/>
          <ac:spMkLst>
            <pc:docMk/>
            <pc:sldMk cId="3750990075" sldId="273"/>
            <ac:spMk id="3" creationId="{ACA3AEDD-2313-D10A-7B50-B850B849745C}"/>
          </ac:spMkLst>
        </pc:spChg>
        <pc:spChg chg="add">
          <ac:chgData name="Wang, Jinpeng" userId="12d6b908-8451-45c0-be27-5ca044fbc80d" providerId="ADAL" clId="{112DF909-3ADF-FB47-B849-F03505680ACA}" dt="2023-03-23T19:30:58.621" v="21" actId="26606"/>
          <ac:spMkLst>
            <pc:docMk/>
            <pc:sldMk cId="3750990075" sldId="273"/>
            <ac:spMk id="26" creationId="{084966D2-3C9B-4F47-8231-1DEC33D3BDFE}"/>
          </ac:spMkLst>
        </pc:spChg>
        <pc:grpChg chg="add">
          <ac:chgData name="Wang, Jinpeng" userId="12d6b908-8451-45c0-be27-5ca044fbc80d" providerId="ADAL" clId="{112DF909-3ADF-FB47-B849-F03505680ACA}" dt="2023-03-23T19:30:58.621" v="21" actId="26606"/>
          <ac:grpSpMkLst>
            <pc:docMk/>
            <pc:sldMk cId="3750990075" sldId="273"/>
            <ac:grpSpMk id="10" creationId="{089D35B1-0ED5-4358-8CAE-A9E49412AAA1}"/>
          </ac:grpSpMkLst>
        </pc:grpChg>
        <pc:grpChg chg="add">
          <ac:chgData name="Wang, Jinpeng" userId="12d6b908-8451-45c0-be27-5ca044fbc80d" providerId="ADAL" clId="{112DF909-3ADF-FB47-B849-F03505680ACA}" dt="2023-03-23T19:30:58.621" v="21" actId="26606"/>
          <ac:grpSpMkLst>
            <pc:docMk/>
            <pc:sldMk cId="3750990075" sldId="273"/>
            <ac:grpSpMk id="18" creationId="{DD65B30C-427F-449E-B039-E288E85D8AFA}"/>
          </ac:grpSpMkLst>
        </pc:grpChg>
        <pc:picChg chg="add mod">
          <ac:chgData name="Wang, Jinpeng" userId="12d6b908-8451-45c0-be27-5ca044fbc80d" providerId="ADAL" clId="{112DF909-3ADF-FB47-B849-F03505680ACA}" dt="2023-03-23T19:43:50.826" v="221" actId="1076"/>
          <ac:picMkLst>
            <pc:docMk/>
            <pc:sldMk cId="3750990075" sldId="273"/>
            <ac:picMk id="5" creationId="{F7699267-A5FE-1FCB-9770-B2F2851BB699}"/>
          </ac:picMkLst>
        </pc:picChg>
        <pc:picChg chg="add mod">
          <ac:chgData name="Wang, Jinpeng" userId="12d6b908-8451-45c0-be27-5ca044fbc80d" providerId="ADAL" clId="{112DF909-3ADF-FB47-B849-F03505680ACA}" dt="2023-03-23T19:43:56.418" v="222" actId="1076"/>
          <ac:picMkLst>
            <pc:docMk/>
            <pc:sldMk cId="3750990075" sldId="273"/>
            <ac:picMk id="7" creationId="{CCC31BF7-645C-4288-5283-FB844F062579}"/>
          </ac:picMkLst>
        </pc:picChg>
        <pc:picChg chg="add mod">
          <ac:chgData name="Wang, Jinpeng" userId="12d6b908-8451-45c0-be27-5ca044fbc80d" providerId="ADAL" clId="{112DF909-3ADF-FB47-B849-F03505680ACA}" dt="2023-03-23T19:44:13.259" v="224" actId="14100"/>
          <ac:picMkLst>
            <pc:docMk/>
            <pc:sldMk cId="3750990075" sldId="273"/>
            <ac:picMk id="9" creationId="{0B14A30A-025C-A73C-B011-836BD9F39DC6}"/>
          </ac:picMkLst>
        </pc:picChg>
        <pc:picChg chg="add mod">
          <ac:chgData name="Wang, Jinpeng" userId="12d6b908-8451-45c0-be27-5ca044fbc80d" providerId="ADAL" clId="{112DF909-3ADF-FB47-B849-F03505680ACA}" dt="2023-03-23T19:44:21.066" v="225" actId="1076"/>
          <ac:picMkLst>
            <pc:docMk/>
            <pc:sldMk cId="3750990075" sldId="273"/>
            <ac:picMk id="25" creationId="{BE0465E3-7482-DD7F-FF96-65B7D83F92CC}"/>
          </ac:picMkLst>
        </pc:picChg>
        <pc:picChg chg="add del mod">
          <ac:chgData name="Wang, Jinpeng" userId="12d6b908-8451-45c0-be27-5ca044fbc80d" providerId="ADAL" clId="{112DF909-3ADF-FB47-B849-F03505680ACA}" dt="2023-03-23T19:38:04.372" v="51"/>
          <ac:picMkLst>
            <pc:docMk/>
            <pc:sldMk cId="3750990075" sldId="273"/>
            <ac:picMk id="28" creationId="{F214084E-DD68-571B-14AB-56CD2C95E77C}"/>
          </ac:picMkLst>
        </pc:picChg>
      </pc:sldChg>
      <pc:sldChg chg="addSp delSp modSp new mod setBg">
        <pc:chgData name="Wang, Jinpeng" userId="12d6b908-8451-45c0-be27-5ca044fbc80d" providerId="ADAL" clId="{112DF909-3ADF-FB47-B849-F03505680ACA}" dt="2023-03-23T19:48:43.418" v="239" actId="1076"/>
        <pc:sldMkLst>
          <pc:docMk/>
          <pc:sldMk cId="1818966826" sldId="274"/>
        </pc:sldMkLst>
        <pc:spChg chg="del">
          <ac:chgData name="Wang, Jinpeng" userId="12d6b908-8451-45c0-be27-5ca044fbc80d" providerId="ADAL" clId="{112DF909-3ADF-FB47-B849-F03505680ACA}" dt="2023-03-23T19:39:11.333" v="56" actId="26606"/>
          <ac:spMkLst>
            <pc:docMk/>
            <pc:sldMk cId="1818966826" sldId="274"/>
            <ac:spMk id="2" creationId="{D423A8A9-3BA5-934E-E353-4EE3378B167B}"/>
          </ac:spMkLst>
        </pc:spChg>
        <pc:spChg chg="del">
          <ac:chgData name="Wang, Jinpeng" userId="12d6b908-8451-45c0-be27-5ca044fbc80d" providerId="ADAL" clId="{112DF909-3ADF-FB47-B849-F03505680ACA}" dt="2023-03-23T19:39:02.033" v="53"/>
          <ac:spMkLst>
            <pc:docMk/>
            <pc:sldMk cId="1818966826" sldId="274"/>
            <ac:spMk id="3" creationId="{CC290975-2882-CD87-7E12-86D45D7E4461}"/>
          </ac:spMkLst>
        </pc:spChg>
        <pc:spChg chg="add mod">
          <ac:chgData name="Wang, Jinpeng" userId="12d6b908-8451-45c0-be27-5ca044fbc80d" providerId="ADAL" clId="{112DF909-3ADF-FB47-B849-F03505680ACA}" dt="2023-03-23T19:41:30.345" v="167" actId="1076"/>
          <ac:spMkLst>
            <pc:docMk/>
            <pc:sldMk cId="1818966826" sldId="274"/>
            <ac:spMk id="6" creationId="{97EFD48A-E431-CC6A-9F5B-727F051A9DCC}"/>
          </ac:spMkLst>
        </pc:spChg>
        <pc:spChg chg="add mod">
          <ac:chgData name="Wang, Jinpeng" userId="12d6b908-8451-45c0-be27-5ca044fbc80d" providerId="ADAL" clId="{112DF909-3ADF-FB47-B849-F03505680ACA}" dt="2023-03-23T19:47:23.165" v="237" actId="20577"/>
          <ac:spMkLst>
            <pc:docMk/>
            <pc:sldMk cId="1818966826" sldId="274"/>
            <ac:spMk id="7" creationId="{06D08E75-4498-C893-4DAD-FECB655B86E4}"/>
          </ac:spMkLst>
        </pc:spChg>
        <pc:spChg chg="add">
          <ac:chgData name="Wang, Jinpeng" userId="12d6b908-8451-45c0-be27-5ca044fbc80d" providerId="ADAL" clId="{112DF909-3ADF-FB47-B849-F03505680ACA}" dt="2023-03-23T19:39:11.333" v="56" actId="26606"/>
          <ac:spMkLst>
            <pc:docMk/>
            <pc:sldMk cId="1818966826" sldId="274"/>
            <ac:spMk id="26" creationId="{084966D2-3C9B-4F47-8231-1DEC33D3BDFE}"/>
          </ac:spMkLst>
        </pc:spChg>
        <pc:grpChg chg="add">
          <ac:chgData name="Wang, Jinpeng" userId="12d6b908-8451-45c0-be27-5ca044fbc80d" providerId="ADAL" clId="{112DF909-3ADF-FB47-B849-F03505680ACA}" dt="2023-03-23T19:39:11.333" v="56" actId="26606"/>
          <ac:grpSpMkLst>
            <pc:docMk/>
            <pc:sldMk cId="1818966826" sldId="274"/>
            <ac:grpSpMk id="10" creationId="{089D35B1-0ED5-4358-8CAE-A9E49412AAA1}"/>
          </ac:grpSpMkLst>
        </pc:grpChg>
        <pc:grpChg chg="add">
          <ac:chgData name="Wang, Jinpeng" userId="12d6b908-8451-45c0-be27-5ca044fbc80d" providerId="ADAL" clId="{112DF909-3ADF-FB47-B849-F03505680ACA}" dt="2023-03-23T19:39:11.333" v="56" actId="26606"/>
          <ac:grpSpMkLst>
            <pc:docMk/>
            <pc:sldMk cId="1818966826" sldId="274"/>
            <ac:grpSpMk id="18" creationId="{DD65B30C-427F-449E-B039-E288E85D8AFA}"/>
          </ac:grpSpMkLst>
        </pc:grpChg>
        <pc:picChg chg="add mod">
          <ac:chgData name="Wang, Jinpeng" userId="12d6b908-8451-45c0-be27-5ca044fbc80d" providerId="ADAL" clId="{112DF909-3ADF-FB47-B849-F03505680ACA}" dt="2023-03-23T19:48:43.418" v="239" actId="1076"/>
          <ac:picMkLst>
            <pc:docMk/>
            <pc:sldMk cId="1818966826" sldId="274"/>
            <ac:picMk id="5" creationId="{683DE1BE-9CEE-C1F4-0047-156C37EAB8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969B8-06D1-485E-9DFF-40A893F4F050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F42E-2813-4087-822C-2CAA482DEA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52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8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52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78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7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4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15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85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69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02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More tracts included in the DFB than GTB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340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Tampa vs Orlando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0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CF42E-2813-4087-822C-2CAA482DEA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9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22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33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31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6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19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altLang="zh-CN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30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altLang="zh-CN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62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870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28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87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79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30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46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74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65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46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02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93E097-0293-4A53-8FDE-2D1B89CC5059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DA3458-55AB-4C25-9774-EA414D714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8621-3717-E101-15C5-6DD65E5DC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Visualizing Complex Origin-Destination Flows: A Network Backbone Approach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4A758-A72E-4BD8-B4B2-2A489C471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9772" y="4937245"/>
            <a:ext cx="9637034" cy="1312092"/>
          </a:xfrm>
        </p:spPr>
        <p:txBody>
          <a:bodyPr>
            <a:normAutofit/>
          </a:bodyPr>
          <a:lstStyle/>
          <a:p>
            <a:r>
              <a:rPr lang="en-US" altLang="zh-CN" sz="3200"/>
              <a:t>Jinpeng Wang, </a:t>
            </a:r>
            <a:r>
              <a:rPr lang="en-US" altLang="zh-CN" sz="3200" err="1"/>
              <a:t>Yujie</a:t>
            </a:r>
            <a:r>
              <a:rPr lang="en-US" altLang="zh-CN" sz="3200"/>
              <a:t> Hu</a:t>
            </a:r>
          </a:p>
          <a:p>
            <a:r>
              <a:rPr lang="en-US" altLang="zh-CN" sz="2400"/>
              <a:t>University of Florida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965465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79DE-7048-FE1B-9DC7-E9310966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13" y="454169"/>
            <a:ext cx="10018713" cy="746759"/>
          </a:xfrm>
        </p:spPr>
        <p:txBody>
          <a:bodyPr>
            <a:normAutofit/>
          </a:bodyPr>
          <a:lstStyle/>
          <a:p>
            <a:r>
              <a:rPr lang="en-US" altLang="zh-CN"/>
              <a:t>Comparison (Orlando)</a:t>
            </a:r>
            <a:endParaRPr lang="zh-CN" altLang="en-US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3DE2C610-76CE-74F8-2467-7BB4DDB6E612}"/>
              </a:ext>
            </a:extLst>
          </p:cNvPr>
          <p:cNvSpPr txBox="1">
            <a:spLocks/>
          </p:cNvSpPr>
          <p:nvPr/>
        </p:nvSpPr>
        <p:spPr>
          <a:xfrm>
            <a:off x="3381858" y="5323840"/>
            <a:ext cx="1055689" cy="848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/>
              <a:t>GTB</a:t>
            </a:r>
            <a:endParaRPr lang="zh-CN" altLang="en-US" sz="360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34EACB65-5B2F-F61E-285E-77B93BD3BAD3}"/>
              </a:ext>
            </a:extLst>
          </p:cNvPr>
          <p:cNvSpPr txBox="1">
            <a:spLocks/>
          </p:cNvSpPr>
          <p:nvPr/>
        </p:nvSpPr>
        <p:spPr>
          <a:xfrm>
            <a:off x="8810143" y="5339080"/>
            <a:ext cx="913449" cy="833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/>
              <a:t>DFB</a:t>
            </a:r>
            <a:endParaRPr lang="zh-CN" altLang="en-US" sz="36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69E345-E5FF-CFA3-0889-C78541E82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13" y="1734739"/>
            <a:ext cx="5024752" cy="377330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932C0E-A525-33C9-DD2A-66DEF18E5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04" y="1734739"/>
            <a:ext cx="5024752" cy="377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2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C863-BFA8-391E-D592-83CF8D78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78648"/>
            <a:ext cx="10018713" cy="746760"/>
          </a:xfrm>
        </p:spPr>
        <p:txBody>
          <a:bodyPr/>
          <a:lstStyle/>
          <a:p>
            <a:r>
              <a:rPr lang="en-US" altLang="zh-CN" dirty="0"/>
              <a:t>Statistics using MSA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E0CFC-6FA8-9062-E1C8-230E0A00C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526" y="925408"/>
            <a:ext cx="10018713" cy="1823721"/>
          </a:xfrm>
        </p:spPr>
        <p:txBody>
          <a:bodyPr>
            <a:normAutofit/>
          </a:bodyPr>
          <a:lstStyle/>
          <a:p>
            <a:r>
              <a:rPr lang="en-US" altLang="zh-CN" dirty="0"/>
              <a:t>Calculate proportionally expected number of commuters from each MSA</a:t>
            </a:r>
          </a:p>
          <a:p>
            <a:r>
              <a:rPr lang="en-US" altLang="zh-CN" dirty="0"/>
              <a:t>Compare to the actual number of commuters in the backbone from each MSA</a:t>
            </a:r>
          </a:p>
          <a:p>
            <a:r>
              <a:rPr lang="en-US" altLang="zh-CN" dirty="0"/>
              <a:t>Get the percentage difference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4F1EFC-F5C6-5EF4-B2C7-8376F50F1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938334"/>
              </p:ext>
            </p:extLst>
          </p:nvPr>
        </p:nvGraphicFramePr>
        <p:xfrm>
          <a:off x="1946116" y="3683001"/>
          <a:ext cx="9880123" cy="2622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5309">
                  <a:extLst>
                    <a:ext uri="{9D8B030D-6E8A-4147-A177-3AD203B41FA5}">
                      <a16:colId xmlns:a16="http://schemas.microsoft.com/office/drawing/2014/main" val="2257191603"/>
                    </a:ext>
                  </a:extLst>
                </a:gridCol>
                <a:gridCol w="2017407">
                  <a:extLst>
                    <a:ext uri="{9D8B030D-6E8A-4147-A177-3AD203B41FA5}">
                      <a16:colId xmlns:a16="http://schemas.microsoft.com/office/drawing/2014/main" val="676815418"/>
                    </a:ext>
                  </a:extLst>
                </a:gridCol>
                <a:gridCol w="2017407">
                  <a:extLst>
                    <a:ext uri="{9D8B030D-6E8A-4147-A177-3AD203B41FA5}">
                      <a16:colId xmlns:a16="http://schemas.microsoft.com/office/drawing/2014/main" val="4098772800"/>
                    </a:ext>
                  </a:extLst>
                </a:gridCol>
              </a:tblGrid>
              <a:tr h="438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MSA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DFB Difference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GTB Difference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269388"/>
                  </a:ext>
                </a:extLst>
              </a:tr>
              <a:tr h="430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Miami-Fort Lauderdale-Pompano Beach, FL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-21.00%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-57.16%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949272"/>
                  </a:ext>
                </a:extLst>
              </a:tr>
              <a:tr h="438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Tampa-St. Petersburg-Clearwater, FL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-22.04%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-64.81%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634953"/>
                  </a:ext>
                </a:extLst>
              </a:tr>
              <a:tr h="438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Orlando-Kissimmee-Sanford, FL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+39.71%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+56.57%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054712"/>
                  </a:ext>
                </a:extLst>
              </a:tr>
              <a:tr h="438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Jacksonville, FL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-5.72%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+44.77%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641935"/>
                  </a:ext>
                </a:extLst>
              </a:tr>
              <a:tr h="438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North Port-Sarasota-Bradenton, FL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-25.33%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2400" u="none" strike="noStrike">
                          <a:effectLst/>
                        </a:rPr>
                        <a:t>-38.46%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812154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7DB961-07C3-65C6-431B-40E0A31C0D67}"/>
              </a:ext>
            </a:extLst>
          </p:cNvPr>
          <p:cNvSpPr txBox="1">
            <a:spLocks/>
          </p:cNvSpPr>
          <p:nvPr/>
        </p:nvSpPr>
        <p:spPr>
          <a:xfrm>
            <a:off x="4080627" y="3114041"/>
            <a:ext cx="5611100" cy="568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/>
              <a:t>Difference of the 5 largest MSAs in Florida (Origin) </a:t>
            </a:r>
          </a:p>
        </p:txBody>
      </p:sp>
    </p:spTree>
    <p:extLst>
      <p:ext uri="{BB962C8B-B14F-4D97-AF65-F5344CB8AC3E}">
        <p14:creationId xmlns:p14="http://schemas.microsoft.com/office/powerpoint/2010/main" val="2637068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C863-BFA8-391E-D592-83CF8D78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56" y="0"/>
            <a:ext cx="10018713" cy="1005167"/>
          </a:xfrm>
        </p:spPr>
        <p:txBody>
          <a:bodyPr/>
          <a:lstStyle/>
          <a:p>
            <a:r>
              <a:rPr lang="en-US" altLang="zh-CN" dirty="0"/>
              <a:t>MSA Regression Analysis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066E9-2D01-9ABD-3C5D-E8B2A2BDF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76" y="1005167"/>
            <a:ext cx="7518604" cy="5649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6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F7699267-A5FE-1FCB-9770-B2F2851B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3464916"/>
            <a:ext cx="3859939" cy="282740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CC31BF7-645C-4288-5283-FB844F062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59" y="3342288"/>
            <a:ext cx="4194757" cy="307266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B14A30A-025C-A73C-B011-836BD9F39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31" y="650190"/>
            <a:ext cx="3675219" cy="2692098"/>
          </a:xfrm>
          <a:prstGeom prst="rect">
            <a:avLst/>
          </a:prstGeom>
        </p:spPr>
      </p:pic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BE0465E3-7482-DD7F-FF96-65B7D83F9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18" y="647522"/>
            <a:ext cx="3791689" cy="25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83DE1BE-9CEE-C1F4-0047-156C37EAB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39" y="405086"/>
            <a:ext cx="6047828" cy="60478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EFD48A-E431-CC6A-9F5B-727F051A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62" y="569075"/>
            <a:ext cx="4327051" cy="117347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DFB on Road Network</a:t>
            </a:r>
            <a:endParaRPr lang="zh-CN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08E75-4498-C893-4DAD-FECB655B86E4}"/>
              </a:ext>
            </a:extLst>
          </p:cNvPr>
          <p:cNvSpPr txBox="1">
            <a:spLocks/>
          </p:cNvSpPr>
          <p:nvPr/>
        </p:nvSpPr>
        <p:spPr>
          <a:xfrm>
            <a:off x="1851555" y="1707515"/>
            <a:ext cx="4244446" cy="182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Shortest Distance </a:t>
            </a:r>
          </a:p>
          <a:p>
            <a:r>
              <a:rPr lang="en-US" altLang="zh-CN" dirty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818966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0C45-F40C-14DC-4636-202E233E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63500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Conclusion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04A91-7DA2-78B8-75C6-C1910918B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20801"/>
            <a:ext cx="10362250" cy="4470399"/>
          </a:xfrm>
        </p:spPr>
        <p:txBody>
          <a:bodyPr/>
          <a:lstStyle/>
          <a:p>
            <a:r>
              <a:rPr lang="en-US" altLang="zh-CN"/>
              <a:t>Global thresholding method punished metropolitan areas with low intensity flows and rewarded the ones with high intensity flows</a:t>
            </a:r>
          </a:p>
          <a:p>
            <a:r>
              <a:rPr lang="en-US" altLang="zh-CN"/>
              <a:t>Disparity filter algorithm reduced the commuting network more proportionally for visualization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22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E715-D62D-31FD-AB19-6716A183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2552700"/>
            <a:ext cx="10018713" cy="1752599"/>
          </a:xfrm>
        </p:spPr>
        <p:txBody>
          <a:bodyPr>
            <a:normAutofit/>
          </a:bodyPr>
          <a:lstStyle/>
          <a:p>
            <a:r>
              <a:rPr lang="en-US" altLang="zh-CN" sz="8000"/>
              <a:t>Thanks</a:t>
            </a:r>
            <a:endParaRPr lang="zh-CN" altLang="en-US" sz="8000"/>
          </a:p>
        </p:txBody>
      </p:sp>
    </p:spTree>
    <p:extLst>
      <p:ext uri="{BB962C8B-B14F-4D97-AF65-F5344CB8AC3E}">
        <p14:creationId xmlns:p14="http://schemas.microsoft.com/office/powerpoint/2010/main" val="259369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7D79-F3A2-40F6-FA93-8557EFA0B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502919"/>
            <a:ext cx="10018713" cy="56388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Origin-Destination(OD) Flows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3E01B-C4BA-F812-726B-0FFD466EF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466886"/>
            <a:ext cx="5519125" cy="4460240"/>
          </a:xfrm>
        </p:spPr>
        <p:txBody>
          <a:bodyPr/>
          <a:lstStyle/>
          <a:p>
            <a:r>
              <a:rPr lang="en-US" altLang="zh-CN"/>
              <a:t>Number of people moving between origins and destinations</a:t>
            </a:r>
          </a:p>
          <a:p>
            <a:r>
              <a:rPr lang="en-US" altLang="zh-CN"/>
              <a:t>Abstracted as a directed network</a:t>
            </a:r>
          </a:p>
          <a:p>
            <a:r>
              <a:rPr lang="en-US" altLang="zh-CN"/>
              <a:t>Origins and destinations as nodes</a:t>
            </a:r>
          </a:p>
          <a:p>
            <a:r>
              <a:rPr lang="en-US" altLang="zh-CN"/>
              <a:t>Flows as directed edges</a:t>
            </a:r>
          </a:p>
          <a:p>
            <a:r>
              <a:rPr lang="en-US" altLang="zh-CN"/>
              <a:t>Flow intensity as weight of edges</a:t>
            </a:r>
          </a:p>
          <a:p>
            <a:r>
              <a:rPr lang="en-US" altLang="zh-CN"/>
              <a:t>Complex OD flows need reduction to effectively visualize</a:t>
            </a:r>
          </a:p>
          <a:p>
            <a:endParaRPr lang="zh-CN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4B7810-CB04-4E67-0930-983231B24A61}"/>
              </a:ext>
            </a:extLst>
          </p:cNvPr>
          <p:cNvSpPr/>
          <p:nvPr/>
        </p:nvSpPr>
        <p:spPr>
          <a:xfrm>
            <a:off x="9575140" y="3255942"/>
            <a:ext cx="321276" cy="321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40BFE6-6695-ECDB-B2B1-686F328C8512}"/>
              </a:ext>
            </a:extLst>
          </p:cNvPr>
          <p:cNvSpPr/>
          <p:nvPr/>
        </p:nvSpPr>
        <p:spPr>
          <a:xfrm>
            <a:off x="7792409" y="4562811"/>
            <a:ext cx="321276" cy="321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3205A2-0BE9-1905-3F21-8E709147F0D2}"/>
              </a:ext>
            </a:extLst>
          </p:cNvPr>
          <p:cNvSpPr/>
          <p:nvPr/>
        </p:nvSpPr>
        <p:spPr>
          <a:xfrm>
            <a:off x="7792409" y="1836218"/>
            <a:ext cx="321276" cy="321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B0060A-803C-ECBA-D142-CCFDC2D80538}"/>
              </a:ext>
            </a:extLst>
          </p:cNvPr>
          <p:cNvCxnSpPr>
            <a:cxnSpLocks/>
            <a:stCxn id="6" idx="5"/>
            <a:endCxn id="4" idx="1"/>
          </p:cNvCxnSpPr>
          <p:nvPr/>
        </p:nvCxnSpPr>
        <p:spPr>
          <a:xfrm>
            <a:off x="8066635" y="2110444"/>
            <a:ext cx="1555555" cy="1192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5A12A9-D9E3-2CBD-3B44-952026193337}"/>
              </a:ext>
            </a:extLst>
          </p:cNvPr>
          <p:cNvCxnSpPr>
            <a:cxnSpLocks/>
            <a:stCxn id="4" idx="3"/>
            <a:endCxn id="5" idx="7"/>
          </p:cNvCxnSpPr>
          <p:nvPr/>
        </p:nvCxnSpPr>
        <p:spPr>
          <a:xfrm flipH="1">
            <a:off x="8066635" y="3530168"/>
            <a:ext cx="1555555" cy="10796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876448E-B850-1843-5405-B0239A2F57DD}"/>
              </a:ext>
            </a:extLst>
          </p:cNvPr>
          <p:cNvSpPr txBox="1"/>
          <p:nvPr/>
        </p:nvSpPr>
        <p:spPr>
          <a:xfrm>
            <a:off x="7600227" y="1466886"/>
            <a:ext cx="87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Origin</a:t>
            </a:r>
            <a:endParaRPr lang="zh-CN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EBDF77-D2C2-BDD3-ADD2-6AE9A8937589}"/>
              </a:ext>
            </a:extLst>
          </p:cNvPr>
          <p:cNvSpPr txBox="1"/>
          <p:nvPr/>
        </p:nvSpPr>
        <p:spPr>
          <a:xfrm>
            <a:off x="7370256" y="4850016"/>
            <a:ext cx="129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Destination</a:t>
            </a:r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3892C-40B1-2552-6107-E32C1DABDA9D}"/>
              </a:ext>
            </a:extLst>
          </p:cNvPr>
          <p:cNvSpPr txBox="1"/>
          <p:nvPr/>
        </p:nvSpPr>
        <p:spPr>
          <a:xfrm>
            <a:off x="9896416" y="3231914"/>
            <a:ext cx="194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Origin/Destination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8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191D-B1D7-14FD-3D16-5967C0BB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66548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Study Area and Data Used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5FA76-5D3F-3DFA-6EAA-362D4AFF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51281"/>
            <a:ext cx="10018713" cy="4439919"/>
          </a:xfrm>
        </p:spPr>
        <p:txBody>
          <a:bodyPr/>
          <a:lstStyle/>
          <a:p>
            <a:r>
              <a:rPr lang="en-US" altLang="zh-CN"/>
              <a:t>State of Florida</a:t>
            </a:r>
          </a:p>
          <a:p>
            <a:r>
              <a:rPr lang="en-US" altLang="zh-CN"/>
              <a:t>Florida average daily commuters between census tracts between 2012 and 2016</a:t>
            </a:r>
          </a:p>
          <a:p>
            <a:r>
              <a:rPr lang="en-US" altLang="zh-CN"/>
              <a:t>Census Transportation Planning Products Program (CTPP)</a:t>
            </a:r>
          </a:p>
          <a:p>
            <a:r>
              <a:rPr lang="en-US" altLang="zh-CN"/>
              <a:t>American Community Survey(ACS) </a:t>
            </a:r>
          </a:p>
        </p:txBody>
      </p:sp>
    </p:spTree>
    <p:extLst>
      <p:ext uri="{BB962C8B-B14F-4D97-AF65-F5344CB8AC3E}">
        <p14:creationId xmlns:p14="http://schemas.microsoft.com/office/powerpoint/2010/main" val="331411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FF1C-0C1F-68F2-7E4E-711E5B3E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591" y="203200"/>
            <a:ext cx="10018713" cy="807720"/>
          </a:xfrm>
        </p:spPr>
        <p:txBody>
          <a:bodyPr/>
          <a:lstStyle/>
          <a:p>
            <a:r>
              <a:rPr lang="en-US" altLang="zh-CN"/>
              <a:t>Florida Commuting Flow Network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749E3-3526-AE2C-AFAF-43F73F994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5" y="1010920"/>
            <a:ext cx="5730241" cy="5188475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C411E3-056C-4644-AC72-D9613550033E}"/>
              </a:ext>
            </a:extLst>
          </p:cNvPr>
          <p:cNvSpPr txBox="1">
            <a:spLocks/>
          </p:cNvSpPr>
          <p:nvPr/>
        </p:nvSpPr>
        <p:spPr>
          <a:xfrm>
            <a:off x="1484311" y="1330961"/>
            <a:ext cx="4195130" cy="44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6F2F8D-E92F-AE8E-D111-26720C212FCE}"/>
              </a:ext>
            </a:extLst>
          </p:cNvPr>
          <p:cNvSpPr txBox="1">
            <a:spLocks/>
          </p:cNvSpPr>
          <p:nvPr/>
        </p:nvSpPr>
        <p:spPr>
          <a:xfrm>
            <a:off x="7816440" y="1074485"/>
            <a:ext cx="4075614" cy="157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212,315 flows (edges)</a:t>
            </a:r>
          </a:p>
          <a:p>
            <a:r>
              <a:rPr lang="en-US" altLang="zh-CN"/>
              <a:t>4,245 census tracts (nodes)</a:t>
            </a:r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A18CDD-DC27-872A-6AE0-B5CEE17F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022" y="2712849"/>
            <a:ext cx="4325555" cy="34865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61BFC-42D7-EDEC-09DD-9D15C5832CC0}"/>
              </a:ext>
            </a:extLst>
          </p:cNvPr>
          <p:cNvSpPr txBox="1">
            <a:spLocks/>
          </p:cNvSpPr>
          <p:nvPr/>
        </p:nvSpPr>
        <p:spPr>
          <a:xfrm>
            <a:off x="1823491" y="4624596"/>
            <a:ext cx="4075614" cy="157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Green: Origin</a:t>
            </a:r>
          </a:p>
          <a:p>
            <a:r>
              <a:rPr lang="en-US" altLang="zh-CN"/>
              <a:t>Red: Destination</a:t>
            </a:r>
          </a:p>
          <a:p>
            <a:r>
              <a:rPr lang="en-US" altLang="zh-CN"/>
              <a:t>Width: Number of Commuters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7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C2F79-715A-7028-7ABC-F8E20AB4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807720"/>
          </a:xfrm>
        </p:spPr>
        <p:txBody>
          <a:bodyPr>
            <a:normAutofit/>
          </a:bodyPr>
          <a:lstStyle/>
          <a:p>
            <a:r>
              <a:rPr lang="en-US" altLang="zh-CN" sz="3600"/>
              <a:t>Global Thresholding Reduction Method(GTB)</a:t>
            </a:r>
            <a:endParaRPr lang="zh-CN" alt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F060-0623-3030-2594-38318EE86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940561"/>
            <a:ext cx="10018713" cy="3749040"/>
          </a:xfrm>
        </p:spPr>
        <p:txBody>
          <a:bodyPr/>
          <a:lstStyle/>
          <a:p>
            <a:r>
              <a:rPr lang="en-US" altLang="zh-CN"/>
              <a:t>Setting a cutoff threshold of weight </a:t>
            </a:r>
          </a:p>
          <a:p>
            <a:r>
              <a:rPr lang="en-US" altLang="zh-CN"/>
              <a:t>Remove all the flows with a lower weight than the threshold</a:t>
            </a:r>
          </a:p>
          <a:p>
            <a:r>
              <a:rPr lang="en-US" altLang="zh-CN"/>
              <a:t>Remaining flows are backbones</a:t>
            </a:r>
          </a:p>
          <a:p>
            <a:r>
              <a:rPr lang="en-US" altLang="zh-CN"/>
              <a:t>Traditional method to be compared to </a:t>
            </a:r>
          </a:p>
          <a:p>
            <a:r>
              <a:rPr lang="en-US" altLang="zh-CN"/>
              <a:t>Too simple, small cities can barely have backbones </a:t>
            </a:r>
          </a:p>
          <a:p>
            <a:endParaRPr lang="en-US" altLang="zh-CN"/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191D-B1D7-14FD-3D16-5967C0BB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73381"/>
            <a:ext cx="10018713" cy="65278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Disparity Filter Backbone Extraction Algorithm(DFB)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5FA76-5D3F-3DFA-6EAA-362D4AFF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50" y="1071880"/>
            <a:ext cx="10018713" cy="1757680"/>
          </a:xfrm>
        </p:spPr>
        <p:txBody>
          <a:bodyPr>
            <a:normAutofit/>
          </a:bodyPr>
          <a:lstStyle/>
          <a:p>
            <a:r>
              <a:rPr lang="en-US" altLang="zh-CN" dirty="0"/>
              <a:t>Introduced by network scientist Dr. Serrano</a:t>
            </a:r>
          </a:p>
          <a:p>
            <a:r>
              <a:rPr lang="en-US" altLang="zh-CN" dirty="0"/>
              <a:t>Probability parameter is given as: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8">
                <a:extLst>
                  <a:ext uri="{FF2B5EF4-FFF2-40B4-BE49-F238E27FC236}">
                    <a16:creationId xmlns:a16="http://schemas.microsoft.com/office/drawing/2014/main" id="{FA0ABFB4-CFF1-7560-AC6B-191B4364D77A}"/>
                  </a:ext>
                </a:extLst>
              </p:cNvPr>
              <p:cNvSpPr txBox="1"/>
              <p:nvPr/>
            </p:nvSpPr>
            <p:spPr>
              <a:xfrm>
                <a:off x="3411479" y="2764191"/>
                <a:ext cx="5088256" cy="8483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=1−(</m:t>
                      </m:r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−1)</m:t>
                      </m:r>
                      <m:nary>
                        <m:naryPr>
                          <m:limLoc m:val="subSup"/>
                          <m:ctrlPr>
                            <a:rPr 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(1−</m:t>
                              </m:r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𝑑𝑥</m:t>
                      </m:r>
                    </m:oMath>
                  </m:oMathPara>
                </a14:m>
                <a:endParaRPr lang="zh-CN" sz="1050" kern="10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 Box 8">
                <a:extLst>
                  <a:ext uri="{FF2B5EF4-FFF2-40B4-BE49-F238E27FC236}">
                    <a16:creationId xmlns:a16="http://schemas.microsoft.com/office/drawing/2014/main" id="{FA0ABFB4-CFF1-7560-AC6B-191B4364D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479" y="2764191"/>
                <a:ext cx="5088256" cy="848360"/>
              </a:xfrm>
              <a:prstGeom prst="rect">
                <a:avLst/>
              </a:prstGeom>
              <a:blipFill>
                <a:blip r:embed="rId3"/>
                <a:stretch>
                  <a:fillRect t="-180882" b="-255882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DC3567F-3433-982C-F3E7-9B0F003380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73655" y="4233949"/>
                <a:ext cx="10018713" cy="19507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/>
                  <a:t>k: degree of node </a:t>
                </a:r>
                <a:r>
                  <a:rPr lang="en-US" altLang="zh-CN" err="1"/>
                  <a:t>i</a:t>
                </a:r>
                <a:endParaRPr lang="en-US" altLang="zh-CN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0" kern="100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/>
                  <a:t> Strength of node </a:t>
                </a:r>
                <a:r>
                  <a:rPr lang="en-US" altLang="zh-CN" err="1"/>
                  <a:t>i</a:t>
                </a:r>
                <a:endParaRPr lang="en-US" altLang="zh-CN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i="1" kern="1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i="1" kern="1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zh-CN" altLang="zh-CN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180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100">
                    <a:latin typeface="DengXian" panose="02010600030101010101" pitchFamily="2" charset="-122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/>
                  <a:t>: normalized weight (local importance)</a:t>
                </a:r>
                <a:endParaRPr lang="zh-CN" altLang="zh-CN"/>
              </a:p>
              <a:p>
                <a:endParaRPr lang="zh-CN" altLang="en-US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DC3567F-3433-982C-F3E7-9B0F00338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655" y="4233949"/>
                <a:ext cx="10018713" cy="1950720"/>
              </a:xfrm>
              <a:prstGeom prst="rect">
                <a:avLst/>
              </a:prstGeom>
              <a:blipFill>
                <a:blip r:embed="rId4"/>
                <a:stretch>
                  <a:fillRect l="-1648" t="-1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41D4FF-F3A1-BCED-73EA-2023DBA46639}"/>
                  </a:ext>
                </a:extLst>
              </p:cNvPr>
              <p:cNvSpPr txBox="1"/>
              <p:nvPr/>
            </p:nvSpPr>
            <p:spPr>
              <a:xfrm>
                <a:off x="5076767" y="3632871"/>
                <a:ext cx="1757680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lang="zh-CN" altLang="en-US" sz="2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41D4FF-F3A1-BCED-73EA-2023DBA46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767" y="3632871"/>
                <a:ext cx="1757680" cy="491417"/>
              </a:xfrm>
              <a:prstGeom prst="rect">
                <a:avLst/>
              </a:prstGeom>
              <a:blipFill>
                <a:blip r:embed="rId5"/>
                <a:stretch>
                  <a:fillRect l="-714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48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79DE-7048-FE1B-9DC7-E9310966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746759"/>
          </a:xfrm>
        </p:spPr>
        <p:txBody>
          <a:bodyPr>
            <a:normAutofit/>
          </a:bodyPr>
          <a:lstStyle/>
          <a:p>
            <a:r>
              <a:rPr lang="en-US" altLang="zh-CN"/>
              <a:t>Method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036E06-C11B-3A33-CDB1-2DDEC1ACF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432559"/>
                <a:ext cx="10018713" cy="4358641"/>
              </a:xfrm>
            </p:spPr>
            <p:txBody>
              <a:bodyPr/>
              <a:lstStyle/>
              <a:p>
                <a:r>
                  <a:rPr lang="en-US" altLang="zh-CN"/>
                  <a:t>Remove intra-census tract flows</a:t>
                </a:r>
              </a:p>
              <a:p>
                <a:r>
                  <a:rPr lang="en-US" altLang="zh-CN"/>
                  <a:t>Calculate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/>
                  <a:t> for each edge</a:t>
                </a:r>
              </a:p>
              <a:p>
                <a:r>
                  <a:rPr lang="en-US" altLang="zh-CN"/>
                  <a:t>Filter the edges by their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zh-CN" altLang="en-US"/>
                  <a:t> </a:t>
                </a:r>
                <a:r>
                  <a:rPr lang="en-US" altLang="zh-CN"/>
                  <a:t>value using a threshold </a:t>
                </a:r>
                <a14:m>
                  <m:oMath xmlns:m="http://schemas.openxmlformats.org/officeDocument/2006/math">
                    <m:r>
                      <a:rPr lang="en-US" altLang="zh-CN" i="1" kern="1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b="0" i="0" kern="10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to get the DFB.</a:t>
                </a:r>
              </a:p>
              <a:p>
                <a:r>
                  <a:rPr lang="en-US" altLang="zh-CN"/>
                  <a:t>The smaller the threshold </a:t>
                </a:r>
                <a:r>
                  <a:rPr lang="zh-CN" altLang="en-US"/>
                  <a:t>𝛼</a:t>
                </a:r>
                <a:r>
                  <a:rPr lang="en-US" altLang="zh-CN"/>
                  <a:t>, the stricter it gets</a:t>
                </a:r>
              </a:p>
              <a:p>
                <a:r>
                  <a:rPr lang="en-US" altLang="zh-CN"/>
                  <a:t>Setting a global threshold to get a similar number of remaining edges in the GTB as comparison.</a:t>
                </a:r>
              </a:p>
              <a:p>
                <a:endParaRPr lang="zh-CN" alt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036E06-C11B-3A33-CDB1-2DDEC1ACF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432559"/>
                <a:ext cx="10018713" cy="4358641"/>
              </a:xfrm>
              <a:blipFill>
                <a:blip r:embed="rId3"/>
                <a:stretch>
                  <a:fillRect l="-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42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7AF69568-6DAF-F60E-EE29-65A1F3729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344919"/>
            <a:ext cx="5151309" cy="4664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879DE-7048-FE1B-9DC7-E9310966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72440"/>
            <a:ext cx="10018713" cy="746759"/>
          </a:xfrm>
        </p:spPr>
        <p:txBody>
          <a:bodyPr>
            <a:normAutofit/>
          </a:bodyPr>
          <a:lstStyle/>
          <a:p>
            <a:r>
              <a:rPr lang="en-US" altLang="zh-CN"/>
              <a:t>Result Comparison</a:t>
            </a:r>
            <a:endParaRPr lang="zh-CN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2A8CDF-F921-1669-4041-5E741107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2" y="3976023"/>
            <a:ext cx="3069760" cy="2033172"/>
          </a:xfrm>
        </p:spPr>
        <p:txBody>
          <a:bodyPr>
            <a:normAutofit/>
          </a:bodyPr>
          <a:lstStyle/>
          <a:p>
            <a:r>
              <a:rPr lang="en-US" altLang="zh-CN" sz="1800"/>
              <a:t>GTB</a:t>
            </a:r>
          </a:p>
          <a:p>
            <a:r>
              <a:rPr lang="en-US" altLang="zh-CN" sz="1800"/>
              <a:t>Cutoff Threshold = 120</a:t>
            </a:r>
          </a:p>
          <a:p>
            <a:r>
              <a:rPr lang="en-US" altLang="zh-CN" sz="1800"/>
              <a:t>4,459 flows (edges)</a:t>
            </a:r>
          </a:p>
          <a:p>
            <a:r>
              <a:rPr lang="en-US" altLang="zh-CN" sz="1800"/>
              <a:t>2,382 census tracts (nodes)</a:t>
            </a:r>
            <a:endParaRPr lang="zh-CN" alt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61F06-8876-27D9-8780-C91A5C380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1344919"/>
            <a:ext cx="5151309" cy="4664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0">
                <a:extLst>
                  <a:ext uri="{FF2B5EF4-FFF2-40B4-BE49-F238E27FC236}">
                    <a16:creationId xmlns:a16="http://schemas.microsoft.com/office/drawing/2014/main" id="{57502410-39F4-1999-15FB-5C15F88C16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92686" y="3976023"/>
                <a:ext cx="3409907" cy="20331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/>
                  <a:t>DFB</a:t>
                </a:r>
              </a:p>
              <a:p>
                <a:r>
                  <a:rPr lang="en-US" altLang="zh-CN" sz="1800"/>
                  <a:t>Cutoff </a:t>
                </a:r>
                <a14:m>
                  <m:oMath xmlns:m="http://schemas.openxmlformats.org/officeDocument/2006/math">
                    <m:r>
                      <a:rPr lang="en-US" altLang="zh-CN" sz="1800" i="1" kern="10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altLang="zh-CN" sz="1800"/>
                  <a:t> = 0.01</a:t>
                </a:r>
              </a:p>
              <a:p>
                <a:r>
                  <a:rPr lang="en-US" altLang="zh-CN" sz="1800"/>
                  <a:t>4,507 flows (edges)</a:t>
                </a:r>
              </a:p>
              <a:p>
                <a:r>
                  <a:rPr lang="en-US" altLang="zh-CN" sz="1800"/>
                  <a:t>3,109 census tracts (nodes)</a:t>
                </a:r>
                <a:endParaRPr lang="zh-CN" altLang="en-US" sz="1800"/>
              </a:p>
            </p:txBody>
          </p:sp>
        </mc:Choice>
        <mc:Fallback xmlns="">
          <p:sp>
            <p:nvSpPr>
              <p:cNvPr id="5" name="Content Placeholder 10">
                <a:extLst>
                  <a:ext uri="{FF2B5EF4-FFF2-40B4-BE49-F238E27FC236}">
                    <a16:creationId xmlns:a16="http://schemas.microsoft.com/office/drawing/2014/main" id="{57502410-39F4-1999-15FB-5C15F88C1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686" y="3976023"/>
                <a:ext cx="3409907" cy="2033172"/>
              </a:xfrm>
              <a:prstGeom prst="rect">
                <a:avLst/>
              </a:prstGeom>
              <a:blipFill>
                <a:blip r:embed="rId5"/>
                <a:stretch>
                  <a:fillRect l="-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17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79DE-7048-FE1B-9DC7-E9310966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623" y="486295"/>
            <a:ext cx="10018713" cy="746759"/>
          </a:xfrm>
        </p:spPr>
        <p:txBody>
          <a:bodyPr>
            <a:normAutofit/>
          </a:bodyPr>
          <a:lstStyle/>
          <a:p>
            <a:r>
              <a:rPr lang="en-US" altLang="zh-CN"/>
              <a:t>Comparison (Tampa Bay)</a:t>
            </a:r>
            <a:endParaRPr lang="zh-CN" altLang="en-US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3DE2C610-76CE-74F8-2467-7BB4DDB6E612}"/>
              </a:ext>
            </a:extLst>
          </p:cNvPr>
          <p:cNvSpPr txBox="1">
            <a:spLocks/>
          </p:cNvSpPr>
          <p:nvPr/>
        </p:nvSpPr>
        <p:spPr>
          <a:xfrm>
            <a:off x="3454825" y="5250206"/>
            <a:ext cx="1055689" cy="848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/>
              <a:t>GTB</a:t>
            </a:r>
            <a:endParaRPr lang="zh-CN" altLang="en-US" sz="360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34EACB65-5B2F-F61E-285E-77B93BD3BAD3}"/>
              </a:ext>
            </a:extLst>
          </p:cNvPr>
          <p:cNvSpPr txBox="1">
            <a:spLocks/>
          </p:cNvSpPr>
          <p:nvPr/>
        </p:nvSpPr>
        <p:spPr>
          <a:xfrm>
            <a:off x="8755693" y="5265446"/>
            <a:ext cx="913449" cy="833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/>
              <a:t>DFB</a:t>
            </a:r>
            <a:endParaRPr lang="zh-CN" altLang="en-US" sz="360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84719C-4A5A-212A-7B95-A76C25E06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63" y="1488896"/>
            <a:ext cx="5167110" cy="388020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95903-1389-FC6F-4B5F-B56358846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14" y="1488896"/>
            <a:ext cx="5167112" cy="388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420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15</TotalTime>
  <Words>488</Words>
  <Application>Microsoft Macintosh PowerPoint</Application>
  <PresentationFormat>Widescreen</PresentationFormat>
  <Paragraphs>104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等线</vt:lpstr>
      <vt:lpstr>Arial</vt:lpstr>
      <vt:lpstr>Cambria Math</vt:lpstr>
      <vt:lpstr>Tw Cen MT</vt:lpstr>
      <vt:lpstr>Parallax</vt:lpstr>
      <vt:lpstr>Visualizing Complex Origin-Destination Flows: A Network Backbone Approach</vt:lpstr>
      <vt:lpstr>Origin-Destination(OD) Flows</vt:lpstr>
      <vt:lpstr>Study Area and Data Used</vt:lpstr>
      <vt:lpstr>Florida Commuting Flow Network</vt:lpstr>
      <vt:lpstr>Global Thresholding Reduction Method(GTB)</vt:lpstr>
      <vt:lpstr>Disparity Filter Backbone Extraction Algorithm(DFB)</vt:lpstr>
      <vt:lpstr>Method</vt:lpstr>
      <vt:lpstr>Result Comparison</vt:lpstr>
      <vt:lpstr>Comparison (Tampa Bay)</vt:lpstr>
      <vt:lpstr>Comparison (Orlando)</vt:lpstr>
      <vt:lpstr>Statistics using MSA</vt:lpstr>
      <vt:lpstr>MSA Regression Analysis</vt:lpstr>
      <vt:lpstr>PowerPoint Presentation</vt:lpstr>
      <vt:lpstr>DFB on Road Network</vt:lpstr>
      <vt:lpstr>Conclusion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Complex Origin-Destination Flows: A Network Backbone Approach</dc:title>
  <dc:creator>Wang, Jinpeng</dc:creator>
  <cp:lastModifiedBy>Wang, Jinpeng</cp:lastModifiedBy>
  <cp:revision>1</cp:revision>
  <dcterms:created xsi:type="dcterms:W3CDTF">2022-12-05T00:53:45Z</dcterms:created>
  <dcterms:modified xsi:type="dcterms:W3CDTF">2023-03-23T20:09:01Z</dcterms:modified>
</cp:coreProperties>
</file>